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  <p:sldMasterId id="2147483665" r:id="rId5"/>
    <p:sldMasterId id="2147483672" r:id="rId6"/>
    <p:sldMasterId id="2147483674" r:id="rId7"/>
    <p:sldMasterId id="2147483676" r:id="rId8"/>
    <p:sldMasterId id="2147483691" r:id="rId9"/>
    <p:sldMasterId id="2147483693" r:id="rId10"/>
    <p:sldMasterId id="2147483697" r:id="rId11"/>
    <p:sldMasterId id="2147483699" r:id="rId12"/>
    <p:sldMasterId id="2147483701" r:id="rId13"/>
  </p:sldMasterIdLst>
  <p:sldIdLst>
    <p:sldId id="256" r:id="rId14"/>
    <p:sldId id="267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65" r:id="rId23"/>
    <p:sldId id="275" r:id="rId24"/>
    <p:sldId id="276" r:id="rId25"/>
    <p:sldId id="278" r:id="rId26"/>
    <p:sldId id="277" r:id="rId27"/>
    <p:sldId id="268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EBCAB-3C96-4453-BE80-90A593E14E49}" v="132" dt="2025-01-07T16:22:56.9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31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B-4477-8B4B-22E30F9492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B-4477-8B4B-22E30F94926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1B-4477-8B4B-22E30F94926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E0-44E8-B626-456DE63C0E0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0-44E8-B626-456DE63C0E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Not that confident </c:v>
                </c:pt>
                <c:pt idx="2">
                  <c:v>Neutral </c:v>
                </c:pt>
                <c:pt idx="3">
                  <c:v>Confident </c:v>
                </c:pt>
                <c:pt idx="4">
                  <c:v>Extremely confident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40.700000000000003</c:v>
                </c:pt>
                <c:pt idx="3">
                  <c:v>31.2</c:v>
                </c:pt>
                <c:pt idx="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0-44E8-B626-456DE63C0E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Confidence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Confidence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Confidence levels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0.16908</cdr:x>
      <cdr:y>0</cdr:y>
    </cdr:from>
    <cdr:to>
      <cdr:x>0.70531</cdr:x>
      <cdr:y>0.89972</cdr:y>
    </cdr:to>
    <cdr:sp macro="" textlink="">
      <cdr:nvSpPr>
        <cdr:cNvPr id="2" name="object 2">
          <a:extLst xmlns:a="http://schemas.openxmlformats.org/drawingml/2006/main">
            <a:ext uri="{FF2B5EF4-FFF2-40B4-BE49-F238E27FC236}">
              <a16:creationId xmlns:a16="http://schemas.microsoft.com/office/drawing/2014/main" id="{9DDCE1E8-C1FD-8E49-1BD1-9AF3CA552389}"/>
            </a:ext>
          </a:extLst>
        </cdr:cNvPr>
        <cdr:cNvSpPr txBox="1"/>
      </cdr:nvSpPr>
      <cdr:spPr>
        <a:xfrm xmlns:a="http://schemas.openxmlformats.org/drawingml/2006/main">
          <a:off x="889000" y="0"/>
          <a:ext cx="2819400" cy="902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44145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1135"/>
            </a:spcBef>
            <a:tabLst>
              <a:tab pos="294640" algn="l"/>
            </a:tabLst>
          </a:pPr>
          <a:r>
            <a:rPr lang="en-GB" sz="2000" dirty="0">
              <a:solidFill>
                <a:srgbClr val="366CB5"/>
              </a:solidFill>
              <a:latin typeface="Frutiger-Cn"/>
              <a:cs typeface="Frutiger-Cn"/>
            </a:rPr>
            <a:t>1 = not at all concerned</a:t>
          </a:r>
        </a:p>
        <a:p xmlns:a="http://schemas.openxmlformats.org/drawingml/2006/main">
          <a:pPr marL="12700">
            <a:lnSpc>
              <a:spcPct val="100000"/>
            </a:lnSpc>
            <a:spcBef>
              <a:spcPts val="1135"/>
            </a:spcBef>
            <a:tabLst>
              <a:tab pos="294640" algn="l"/>
            </a:tabLst>
          </a:pPr>
          <a:r>
            <a:rPr lang="en-GB" sz="2000" spc="-30" dirty="0">
              <a:solidFill>
                <a:srgbClr val="366CB5"/>
              </a:solidFill>
              <a:latin typeface="Frutiger-Cn"/>
              <a:cs typeface="Frutiger-Cn"/>
            </a:rPr>
            <a:t>5 = very concerned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3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59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452" y="2325800"/>
            <a:ext cx="10261094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1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452" y="2325800"/>
            <a:ext cx="10261094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299" y="1488604"/>
            <a:ext cx="10633400" cy="37141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64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99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5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9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5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8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452" y="2325800"/>
            <a:ext cx="10261094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9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452" y="2325800"/>
            <a:ext cx="10261094" cy="93980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Frutiger-BoldCn"/>
                <a:cs typeface="Frutiger-Bold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299" y="1488604"/>
            <a:ext cx="10633400" cy="37141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41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5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10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3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5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B5BBF7B2-2D4E-9A47-9230-6A41CC2232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6624B42D-4D01-4149-9507-FB62E1C59583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90815" y="6287191"/>
            <a:ext cx="85509" cy="93065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7FE08201-18AB-C240-8781-3A20C7CE838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42384" y="4626711"/>
            <a:ext cx="1925307" cy="1846933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F368F0FB-7588-8D41-BBFA-8DF20C2083B3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39366" y="6406107"/>
            <a:ext cx="102824" cy="96544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7D6F415E-B139-8A42-9688-5EB0DB0CBFD6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658102" y="5193002"/>
            <a:ext cx="1839291" cy="1187469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E6F2A76F-2B02-D941-AFFB-749339E2673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403007" y="5860332"/>
            <a:ext cx="100012" cy="96850"/>
          </a:xfrm>
          <a:prstGeom prst="rect">
            <a:avLst/>
          </a:prstGeom>
        </p:spPr>
      </p:pic>
      <p:pic>
        <p:nvPicPr>
          <p:cNvPr id="13" name="bg object 22">
            <a:extLst>
              <a:ext uri="{FF2B5EF4-FFF2-40B4-BE49-F238E27FC236}">
                <a16:creationId xmlns:a16="http://schemas.microsoft.com/office/drawing/2014/main" id="{F3700409-3AF5-0F4B-AAE1-44A8451501B9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527361" y="5860332"/>
            <a:ext cx="87604" cy="93916"/>
          </a:xfrm>
          <a:prstGeom prst="rect">
            <a:avLst/>
          </a:prstGeom>
        </p:spPr>
      </p:pic>
      <p:pic>
        <p:nvPicPr>
          <p:cNvPr id="14" name="bg object 23">
            <a:extLst>
              <a:ext uri="{FF2B5EF4-FFF2-40B4-BE49-F238E27FC236}">
                <a16:creationId xmlns:a16="http://schemas.microsoft.com/office/drawing/2014/main" id="{F6098EE0-EBE2-134B-A110-EBA23B644B27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676381" y="6234252"/>
            <a:ext cx="207120" cy="142647"/>
          </a:xfrm>
          <a:prstGeom prst="rect">
            <a:avLst/>
          </a:prstGeom>
        </p:spPr>
      </p:pic>
      <p:sp>
        <p:nvSpPr>
          <p:cNvPr id="15" name="bg object 24">
            <a:extLst>
              <a:ext uri="{FF2B5EF4-FFF2-40B4-BE49-F238E27FC236}">
                <a16:creationId xmlns:a16="http://schemas.microsoft.com/office/drawing/2014/main" id="{B1B92F54-B8EB-B346-AAE0-0108BF908408}"/>
              </a:ext>
            </a:extLst>
          </p:cNvPr>
          <p:cNvSpPr/>
          <p:nvPr userDrawn="1"/>
        </p:nvSpPr>
        <p:spPr>
          <a:xfrm>
            <a:off x="11274997" y="6221221"/>
            <a:ext cx="58419" cy="153670"/>
          </a:xfrm>
          <a:custGeom>
            <a:avLst/>
            <a:gdLst/>
            <a:ahLst/>
            <a:cxnLst/>
            <a:rect l="l" t="t" r="r" b="b"/>
            <a:pathLst>
              <a:path w="58420" h="153670">
                <a:moveTo>
                  <a:pt x="14909" y="0"/>
                </a:moveTo>
                <a:lnTo>
                  <a:pt x="0" y="0"/>
                </a:lnTo>
                <a:lnTo>
                  <a:pt x="0" y="153149"/>
                </a:lnTo>
                <a:lnTo>
                  <a:pt x="14909" y="153149"/>
                </a:lnTo>
                <a:lnTo>
                  <a:pt x="14909" y="0"/>
                </a:lnTo>
                <a:close/>
              </a:path>
              <a:path w="58420" h="153670">
                <a:moveTo>
                  <a:pt x="58381" y="0"/>
                </a:moveTo>
                <a:lnTo>
                  <a:pt x="43472" y="0"/>
                </a:lnTo>
                <a:lnTo>
                  <a:pt x="43472" y="153149"/>
                </a:lnTo>
                <a:lnTo>
                  <a:pt x="58381" y="153149"/>
                </a:lnTo>
                <a:lnTo>
                  <a:pt x="58381" y="0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bg object 25">
            <a:extLst>
              <a:ext uri="{FF2B5EF4-FFF2-40B4-BE49-F238E27FC236}">
                <a16:creationId xmlns:a16="http://schemas.microsoft.com/office/drawing/2014/main" id="{3F851588-72BC-FB44-A945-2930763980ED}"/>
              </a:ext>
            </a:extLst>
          </p:cNvPr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983213" y="6285297"/>
            <a:ext cx="92240" cy="91605"/>
          </a:xfrm>
          <a:prstGeom prst="rect">
            <a:avLst/>
          </a:prstGeom>
        </p:spPr>
      </p:pic>
      <p:pic>
        <p:nvPicPr>
          <p:cNvPr id="17" name="bg object 26">
            <a:extLst>
              <a:ext uri="{FF2B5EF4-FFF2-40B4-BE49-F238E27FC236}">
                <a16:creationId xmlns:a16="http://schemas.microsoft.com/office/drawing/2014/main" id="{F91EBEE5-8AD6-C24A-9AB1-33C7492042B6}"/>
              </a:ext>
            </a:extLst>
          </p:cNvPr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098335" y="6285081"/>
            <a:ext cx="69964" cy="89293"/>
          </a:xfrm>
          <a:prstGeom prst="rect">
            <a:avLst/>
          </a:prstGeom>
        </p:spPr>
      </p:pic>
      <p:pic>
        <p:nvPicPr>
          <p:cNvPr id="18" name="bg object 27">
            <a:extLst>
              <a:ext uri="{FF2B5EF4-FFF2-40B4-BE49-F238E27FC236}">
                <a16:creationId xmlns:a16="http://schemas.microsoft.com/office/drawing/2014/main" id="{F9A50975-1FC2-E146-9D8B-971EE9FF12B5}"/>
              </a:ext>
            </a:extLst>
          </p:cNvPr>
          <p:cNvPicPr/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1634503" y="5796887"/>
            <a:ext cx="99999" cy="160299"/>
          </a:xfrm>
          <a:prstGeom prst="rect">
            <a:avLst/>
          </a:prstGeom>
        </p:spPr>
      </p:pic>
      <p:sp>
        <p:nvSpPr>
          <p:cNvPr id="19" name="bg object 28">
            <a:extLst>
              <a:ext uri="{FF2B5EF4-FFF2-40B4-BE49-F238E27FC236}">
                <a16:creationId xmlns:a16="http://schemas.microsoft.com/office/drawing/2014/main" id="{8ED77EAB-0C73-7B42-9D9F-76F71156006F}"/>
              </a:ext>
            </a:extLst>
          </p:cNvPr>
          <p:cNvSpPr/>
          <p:nvPr userDrawn="1"/>
        </p:nvSpPr>
        <p:spPr>
          <a:xfrm>
            <a:off x="8366453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4"/>
                </a:lnTo>
                <a:lnTo>
                  <a:pt x="225538" y="13412"/>
                </a:lnTo>
                <a:lnTo>
                  <a:pt x="183444" y="29447"/>
                </a:lnTo>
                <a:lnTo>
                  <a:pt x="144463" y="51052"/>
                </a:lnTo>
                <a:lnTo>
                  <a:pt x="109084" y="77738"/>
                </a:lnTo>
                <a:lnTo>
                  <a:pt x="77801" y="109020"/>
                </a:lnTo>
                <a:lnTo>
                  <a:pt x="51103" y="144409"/>
                </a:lnTo>
                <a:lnTo>
                  <a:pt x="29482" y="183418"/>
                </a:lnTo>
                <a:lnTo>
                  <a:pt x="13431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1" y="408946"/>
                </a:lnTo>
                <a:lnTo>
                  <a:pt x="29482" y="451057"/>
                </a:lnTo>
                <a:lnTo>
                  <a:pt x="51103" y="490043"/>
                </a:lnTo>
                <a:lnTo>
                  <a:pt x="77801" y="525413"/>
                </a:lnTo>
                <a:lnTo>
                  <a:pt x="109084" y="556682"/>
                </a:lnTo>
                <a:lnTo>
                  <a:pt x="144463" y="583360"/>
                </a:lnTo>
                <a:lnTo>
                  <a:pt x="183444" y="604959"/>
                </a:lnTo>
                <a:lnTo>
                  <a:pt x="225538" y="620991"/>
                </a:lnTo>
                <a:lnTo>
                  <a:pt x="270251" y="630968"/>
                </a:lnTo>
                <a:lnTo>
                  <a:pt x="317093" y="634403"/>
                </a:lnTo>
                <a:lnTo>
                  <a:pt x="364046" y="630968"/>
                </a:lnTo>
                <a:lnTo>
                  <a:pt x="408850" y="620991"/>
                </a:lnTo>
                <a:lnTo>
                  <a:pt x="451015" y="604959"/>
                </a:lnTo>
                <a:lnTo>
                  <a:pt x="490053" y="583360"/>
                </a:lnTo>
                <a:lnTo>
                  <a:pt x="525474" y="556682"/>
                </a:lnTo>
                <a:lnTo>
                  <a:pt x="556788" y="525413"/>
                </a:lnTo>
                <a:lnTo>
                  <a:pt x="583507" y="490043"/>
                </a:lnTo>
                <a:lnTo>
                  <a:pt x="605139" y="451057"/>
                </a:lnTo>
                <a:lnTo>
                  <a:pt x="621197" y="408946"/>
                </a:lnTo>
                <a:lnTo>
                  <a:pt x="631191" y="364196"/>
                </a:lnTo>
                <a:lnTo>
                  <a:pt x="634631" y="317296"/>
                </a:lnTo>
                <a:lnTo>
                  <a:pt x="631191" y="270349"/>
                </a:lnTo>
                <a:lnTo>
                  <a:pt x="621197" y="225561"/>
                </a:lnTo>
                <a:lnTo>
                  <a:pt x="605139" y="183418"/>
                </a:lnTo>
                <a:lnTo>
                  <a:pt x="583507" y="144409"/>
                </a:lnTo>
                <a:lnTo>
                  <a:pt x="556788" y="109020"/>
                </a:lnTo>
                <a:lnTo>
                  <a:pt x="525474" y="77738"/>
                </a:lnTo>
                <a:lnTo>
                  <a:pt x="490053" y="51052"/>
                </a:lnTo>
                <a:lnTo>
                  <a:pt x="451015" y="29447"/>
                </a:lnTo>
                <a:lnTo>
                  <a:pt x="408850" y="13412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9">
            <a:extLst>
              <a:ext uri="{FF2B5EF4-FFF2-40B4-BE49-F238E27FC236}">
                <a16:creationId xmlns:a16="http://schemas.microsoft.com/office/drawing/2014/main" id="{AE62E3A6-83CC-8640-A38D-ED3B99181758}"/>
              </a:ext>
            </a:extLst>
          </p:cNvPr>
          <p:cNvSpPr/>
          <p:nvPr userDrawn="1"/>
        </p:nvSpPr>
        <p:spPr>
          <a:xfrm>
            <a:off x="7642384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4"/>
                </a:lnTo>
                <a:lnTo>
                  <a:pt x="225544" y="13412"/>
                </a:lnTo>
                <a:lnTo>
                  <a:pt x="183449" y="29447"/>
                </a:lnTo>
                <a:lnTo>
                  <a:pt x="144466" y="51052"/>
                </a:lnTo>
                <a:lnTo>
                  <a:pt x="109087" y="77738"/>
                </a:lnTo>
                <a:lnTo>
                  <a:pt x="77802" y="109020"/>
                </a:lnTo>
                <a:lnTo>
                  <a:pt x="51103" y="144409"/>
                </a:lnTo>
                <a:lnTo>
                  <a:pt x="29482" y="183418"/>
                </a:lnTo>
                <a:lnTo>
                  <a:pt x="13431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1" y="408946"/>
                </a:lnTo>
                <a:lnTo>
                  <a:pt x="29482" y="451057"/>
                </a:lnTo>
                <a:lnTo>
                  <a:pt x="51103" y="490043"/>
                </a:lnTo>
                <a:lnTo>
                  <a:pt x="77802" y="525413"/>
                </a:lnTo>
                <a:lnTo>
                  <a:pt x="109087" y="556682"/>
                </a:lnTo>
                <a:lnTo>
                  <a:pt x="144466" y="583360"/>
                </a:lnTo>
                <a:lnTo>
                  <a:pt x="183449" y="604959"/>
                </a:lnTo>
                <a:lnTo>
                  <a:pt x="225544" y="620991"/>
                </a:lnTo>
                <a:lnTo>
                  <a:pt x="270260" y="630968"/>
                </a:lnTo>
                <a:lnTo>
                  <a:pt x="317106" y="634403"/>
                </a:lnTo>
                <a:lnTo>
                  <a:pt x="364059" y="630968"/>
                </a:lnTo>
                <a:lnTo>
                  <a:pt x="408862" y="620991"/>
                </a:lnTo>
                <a:lnTo>
                  <a:pt x="451028" y="604959"/>
                </a:lnTo>
                <a:lnTo>
                  <a:pt x="490066" y="583360"/>
                </a:lnTo>
                <a:lnTo>
                  <a:pt x="525487" y="556682"/>
                </a:lnTo>
                <a:lnTo>
                  <a:pt x="556801" y="525413"/>
                </a:lnTo>
                <a:lnTo>
                  <a:pt x="583519" y="490043"/>
                </a:lnTo>
                <a:lnTo>
                  <a:pt x="605152" y="451057"/>
                </a:lnTo>
                <a:lnTo>
                  <a:pt x="621210" y="408946"/>
                </a:lnTo>
                <a:lnTo>
                  <a:pt x="631204" y="364196"/>
                </a:lnTo>
                <a:lnTo>
                  <a:pt x="634644" y="317296"/>
                </a:lnTo>
                <a:lnTo>
                  <a:pt x="631204" y="270349"/>
                </a:lnTo>
                <a:lnTo>
                  <a:pt x="621210" y="225561"/>
                </a:lnTo>
                <a:lnTo>
                  <a:pt x="605152" y="183418"/>
                </a:lnTo>
                <a:lnTo>
                  <a:pt x="583519" y="144409"/>
                </a:lnTo>
                <a:lnTo>
                  <a:pt x="556801" y="109020"/>
                </a:lnTo>
                <a:lnTo>
                  <a:pt x="525487" y="77738"/>
                </a:lnTo>
                <a:lnTo>
                  <a:pt x="490066" y="51052"/>
                </a:lnTo>
                <a:lnTo>
                  <a:pt x="451028" y="29447"/>
                </a:lnTo>
                <a:lnTo>
                  <a:pt x="408862" y="13412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30">
            <a:extLst>
              <a:ext uri="{FF2B5EF4-FFF2-40B4-BE49-F238E27FC236}">
                <a16:creationId xmlns:a16="http://schemas.microsoft.com/office/drawing/2014/main" id="{20A88ACA-45A9-D641-B482-41E34546459A}"/>
              </a:ext>
            </a:extLst>
          </p:cNvPr>
          <p:cNvSpPr/>
          <p:nvPr userDrawn="1"/>
        </p:nvSpPr>
        <p:spPr>
          <a:xfrm>
            <a:off x="9127550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4"/>
                </a:lnTo>
                <a:lnTo>
                  <a:pt x="225663" y="13412"/>
                </a:lnTo>
                <a:lnTo>
                  <a:pt x="183532" y="29447"/>
                </a:lnTo>
                <a:lnTo>
                  <a:pt x="144522" y="51052"/>
                </a:lnTo>
                <a:lnTo>
                  <a:pt x="109122" y="77738"/>
                </a:lnTo>
                <a:lnTo>
                  <a:pt x="77822" y="109020"/>
                </a:lnTo>
                <a:lnTo>
                  <a:pt x="51114" y="144409"/>
                </a:lnTo>
                <a:lnTo>
                  <a:pt x="29487" y="183418"/>
                </a:lnTo>
                <a:lnTo>
                  <a:pt x="13432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2" y="408946"/>
                </a:lnTo>
                <a:lnTo>
                  <a:pt x="29487" y="451057"/>
                </a:lnTo>
                <a:lnTo>
                  <a:pt x="51114" y="490043"/>
                </a:lnTo>
                <a:lnTo>
                  <a:pt x="77822" y="525413"/>
                </a:lnTo>
                <a:lnTo>
                  <a:pt x="109122" y="556682"/>
                </a:lnTo>
                <a:lnTo>
                  <a:pt x="144522" y="583360"/>
                </a:lnTo>
                <a:lnTo>
                  <a:pt x="183532" y="604959"/>
                </a:lnTo>
                <a:lnTo>
                  <a:pt x="225663" y="620991"/>
                </a:lnTo>
                <a:lnTo>
                  <a:pt x="270423" y="630968"/>
                </a:lnTo>
                <a:lnTo>
                  <a:pt x="317322" y="634403"/>
                </a:lnTo>
                <a:lnTo>
                  <a:pt x="364220" y="630968"/>
                </a:lnTo>
                <a:lnTo>
                  <a:pt x="408980" y="620991"/>
                </a:lnTo>
                <a:lnTo>
                  <a:pt x="451109" y="604959"/>
                </a:lnTo>
                <a:lnTo>
                  <a:pt x="490118" y="583360"/>
                </a:lnTo>
                <a:lnTo>
                  <a:pt x="525516" y="556682"/>
                </a:lnTo>
                <a:lnTo>
                  <a:pt x="556814" y="525413"/>
                </a:lnTo>
                <a:lnTo>
                  <a:pt x="583521" y="490043"/>
                </a:lnTo>
                <a:lnTo>
                  <a:pt x="605146" y="451057"/>
                </a:lnTo>
                <a:lnTo>
                  <a:pt x="621200" y="408946"/>
                </a:lnTo>
                <a:lnTo>
                  <a:pt x="631192" y="364196"/>
                </a:lnTo>
                <a:lnTo>
                  <a:pt x="634631" y="317296"/>
                </a:lnTo>
                <a:lnTo>
                  <a:pt x="631192" y="270349"/>
                </a:lnTo>
                <a:lnTo>
                  <a:pt x="621200" y="225561"/>
                </a:lnTo>
                <a:lnTo>
                  <a:pt x="605146" y="183418"/>
                </a:lnTo>
                <a:lnTo>
                  <a:pt x="583521" y="144409"/>
                </a:lnTo>
                <a:lnTo>
                  <a:pt x="556814" y="109020"/>
                </a:lnTo>
                <a:lnTo>
                  <a:pt x="525516" y="77738"/>
                </a:lnTo>
                <a:lnTo>
                  <a:pt x="490118" y="51052"/>
                </a:lnTo>
                <a:lnTo>
                  <a:pt x="451109" y="29447"/>
                </a:lnTo>
                <a:lnTo>
                  <a:pt x="408980" y="13412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31">
            <a:extLst>
              <a:ext uri="{FF2B5EF4-FFF2-40B4-BE49-F238E27FC236}">
                <a16:creationId xmlns:a16="http://schemas.microsoft.com/office/drawing/2014/main" id="{4BFE1A2F-58CB-D246-AD27-12F446739F8A}"/>
              </a:ext>
            </a:extLst>
          </p:cNvPr>
          <p:cNvSpPr/>
          <p:nvPr userDrawn="1"/>
        </p:nvSpPr>
        <p:spPr>
          <a:xfrm>
            <a:off x="9932786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4"/>
                </a:lnTo>
                <a:lnTo>
                  <a:pt x="225735" y="13412"/>
                </a:lnTo>
                <a:lnTo>
                  <a:pt x="183621" y="29447"/>
                </a:lnTo>
                <a:lnTo>
                  <a:pt x="144614" y="51052"/>
                </a:lnTo>
                <a:lnTo>
                  <a:pt x="109207" y="77738"/>
                </a:lnTo>
                <a:lnTo>
                  <a:pt x="77894" y="109020"/>
                </a:lnTo>
                <a:lnTo>
                  <a:pt x="51168" y="144409"/>
                </a:lnTo>
                <a:lnTo>
                  <a:pt x="29522" y="183418"/>
                </a:lnTo>
                <a:lnTo>
                  <a:pt x="13449" y="225561"/>
                </a:lnTo>
                <a:lnTo>
                  <a:pt x="3444" y="270349"/>
                </a:lnTo>
                <a:lnTo>
                  <a:pt x="0" y="317296"/>
                </a:lnTo>
                <a:lnTo>
                  <a:pt x="3444" y="364196"/>
                </a:lnTo>
                <a:lnTo>
                  <a:pt x="13449" y="408946"/>
                </a:lnTo>
                <a:lnTo>
                  <a:pt x="29522" y="451057"/>
                </a:lnTo>
                <a:lnTo>
                  <a:pt x="51168" y="490043"/>
                </a:lnTo>
                <a:lnTo>
                  <a:pt x="77894" y="525413"/>
                </a:lnTo>
                <a:lnTo>
                  <a:pt x="109207" y="556682"/>
                </a:lnTo>
                <a:lnTo>
                  <a:pt x="144614" y="583360"/>
                </a:lnTo>
                <a:lnTo>
                  <a:pt x="183621" y="604959"/>
                </a:lnTo>
                <a:lnTo>
                  <a:pt x="225735" y="620991"/>
                </a:lnTo>
                <a:lnTo>
                  <a:pt x="270462" y="630968"/>
                </a:lnTo>
                <a:lnTo>
                  <a:pt x="317309" y="634403"/>
                </a:lnTo>
                <a:lnTo>
                  <a:pt x="364164" y="630968"/>
                </a:lnTo>
                <a:lnTo>
                  <a:pt x="408908" y="620991"/>
                </a:lnTo>
                <a:lnTo>
                  <a:pt x="451044" y="604959"/>
                </a:lnTo>
                <a:lnTo>
                  <a:pt x="490078" y="583360"/>
                </a:lnTo>
                <a:lnTo>
                  <a:pt x="525515" y="556682"/>
                </a:lnTo>
                <a:lnTo>
                  <a:pt x="556858" y="525413"/>
                </a:lnTo>
                <a:lnTo>
                  <a:pt x="583614" y="490043"/>
                </a:lnTo>
                <a:lnTo>
                  <a:pt x="605285" y="451057"/>
                </a:lnTo>
                <a:lnTo>
                  <a:pt x="621378" y="408946"/>
                </a:lnTo>
                <a:lnTo>
                  <a:pt x="631397" y="364196"/>
                </a:lnTo>
                <a:lnTo>
                  <a:pt x="634847" y="317296"/>
                </a:lnTo>
                <a:lnTo>
                  <a:pt x="631397" y="270349"/>
                </a:lnTo>
                <a:lnTo>
                  <a:pt x="621378" y="225561"/>
                </a:lnTo>
                <a:lnTo>
                  <a:pt x="605285" y="183418"/>
                </a:lnTo>
                <a:lnTo>
                  <a:pt x="583614" y="144409"/>
                </a:lnTo>
                <a:lnTo>
                  <a:pt x="556858" y="109020"/>
                </a:lnTo>
                <a:lnTo>
                  <a:pt x="525515" y="77738"/>
                </a:lnTo>
                <a:lnTo>
                  <a:pt x="490078" y="51052"/>
                </a:lnTo>
                <a:lnTo>
                  <a:pt x="451044" y="29447"/>
                </a:lnTo>
                <a:lnTo>
                  <a:pt x="408908" y="13412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32">
            <a:extLst>
              <a:ext uri="{FF2B5EF4-FFF2-40B4-BE49-F238E27FC236}">
                <a16:creationId xmlns:a16="http://schemas.microsoft.com/office/drawing/2014/main" id="{0B658937-89EA-3440-A928-5CDDA466E89B}"/>
              </a:ext>
            </a:extLst>
          </p:cNvPr>
          <p:cNvSpPr/>
          <p:nvPr userDrawn="1"/>
        </p:nvSpPr>
        <p:spPr>
          <a:xfrm>
            <a:off x="10730256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4"/>
                </a:lnTo>
                <a:lnTo>
                  <a:pt x="225533" y="13412"/>
                </a:lnTo>
                <a:lnTo>
                  <a:pt x="183439" y="29447"/>
                </a:lnTo>
                <a:lnTo>
                  <a:pt x="144457" y="51052"/>
                </a:lnTo>
                <a:lnTo>
                  <a:pt x="109079" y="77738"/>
                </a:lnTo>
                <a:lnTo>
                  <a:pt x="77796" y="109020"/>
                </a:lnTo>
                <a:lnTo>
                  <a:pt x="51099" y="144409"/>
                </a:lnTo>
                <a:lnTo>
                  <a:pt x="29480" y="183418"/>
                </a:lnTo>
                <a:lnTo>
                  <a:pt x="13430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0" y="408946"/>
                </a:lnTo>
                <a:lnTo>
                  <a:pt x="29480" y="451057"/>
                </a:lnTo>
                <a:lnTo>
                  <a:pt x="51099" y="490043"/>
                </a:lnTo>
                <a:lnTo>
                  <a:pt x="77796" y="525413"/>
                </a:lnTo>
                <a:lnTo>
                  <a:pt x="109079" y="556682"/>
                </a:lnTo>
                <a:lnTo>
                  <a:pt x="144457" y="583360"/>
                </a:lnTo>
                <a:lnTo>
                  <a:pt x="183439" y="604959"/>
                </a:lnTo>
                <a:lnTo>
                  <a:pt x="225533" y="620991"/>
                </a:lnTo>
                <a:lnTo>
                  <a:pt x="270248" y="630968"/>
                </a:lnTo>
                <a:lnTo>
                  <a:pt x="317093" y="634403"/>
                </a:lnTo>
                <a:lnTo>
                  <a:pt x="363992" y="630968"/>
                </a:lnTo>
                <a:lnTo>
                  <a:pt x="408752" y="620991"/>
                </a:lnTo>
                <a:lnTo>
                  <a:pt x="450882" y="604959"/>
                </a:lnTo>
                <a:lnTo>
                  <a:pt x="489893" y="583360"/>
                </a:lnTo>
                <a:lnTo>
                  <a:pt x="525293" y="556682"/>
                </a:lnTo>
                <a:lnTo>
                  <a:pt x="556593" y="525413"/>
                </a:lnTo>
                <a:lnTo>
                  <a:pt x="583301" y="490043"/>
                </a:lnTo>
                <a:lnTo>
                  <a:pt x="604928" y="451057"/>
                </a:lnTo>
                <a:lnTo>
                  <a:pt x="620983" y="408946"/>
                </a:lnTo>
                <a:lnTo>
                  <a:pt x="630975" y="364196"/>
                </a:lnTo>
                <a:lnTo>
                  <a:pt x="634415" y="317296"/>
                </a:lnTo>
                <a:lnTo>
                  <a:pt x="630975" y="270349"/>
                </a:lnTo>
                <a:lnTo>
                  <a:pt x="620983" y="225561"/>
                </a:lnTo>
                <a:lnTo>
                  <a:pt x="604928" y="183418"/>
                </a:lnTo>
                <a:lnTo>
                  <a:pt x="583301" y="144409"/>
                </a:lnTo>
                <a:lnTo>
                  <a:pt x="556593" y="109020"/>
                </a:lnTo>
                <a:lnTo>
                  <a:pt x="525293" y="77738"/>
                </a:lnTo>
                <a:lnTo>
                  <a:pt x="489893" y="51052"/>
                </a:lnTo>
                <a:lnTo>
                  <a:pt x="450882" y="29447"/>
                </a:lnTo>
                <a:lnTo>
                  <a:pt x="408752" y="13412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33">
            <a:extLst>
              <a:ext uri="{FF2B5EF4-FFF2-40B4-BE49-F238E27FC236}">
                <a16:creationId xmlns:a16="http://schemas.microsoft.com/office/drawing/2014/main" id="{ADA951AC-5485-1247-AE6E-27A5A03A87FC}"/>
              </a:ext>
            </a:extLst>
          </p:cNvPr>
          <p:cNvSpPr/>
          <p:nvPr userDrawn="1"/>
        </p:nvSpPr>
        <p:spPr>
          <a:xfrm>
            <a:off x="11499654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4"/>
                </a:lnTo>
                <a:lnTo>
                  <a:pt x="225939" y="13412"/>
                </a:lnTo>
                <a:lnTo>
                  <a:pt x="183802" y="29447"/>
                </a:lnTo>
                <a:lnTo>
                  <a:pt x="144768" y="51052"/>
                </a:lnTo>
                <a:lnTo>
                  <a:pt x="109332" y="77738"/>
                </a:lnTo>
                <a:lnTo>
                  <a:pt x="77988" y="109020"/>
                </a:lnTo>
                <a:lnTo>
                  <a:pt x="51233" y="144409"/>
                </a:lnTo>
                <a:lnTo>
                  <a:pt x="29561" y="183418"/>
                </a:lnTo>
                <a:lnTo>
                  <a:pt x="13468" y="225561"/>
                </a:lnTo>
                <a:lnTo>
                  <a:pt x="3449" y="270349"/>
                </a:lnTo>
                <a:lnTo>
                  <a:pt x="0" y="317296"/>
                </a:lnTo>
                <a:lnTo>
                  <a:pt x="3449" y="364196"/>
                </a:lnTo>
                <a:lnTo>
                  <a:pt x="13468" y="408946"/>
                </a:lnTo>
                <a:lnTo>
                  <a:pt x="29561" y="451057"/>
                </a:lnTo>
                <a:lnTo>
                  <a:pt x="51233" y="490043"/>
                </a:lnTo>
                <a:lnTo>
                  <a:pt x="77988" y="525413"/>
                </a:lnTo>
                <a:lnTo>
                  <a:pt x="109332" y="556682"/>
                </a:lnTo>
                <a:lnTo>
                  <a:pt x="144768" y="583360"/>
                </a:lnTo>
                <a:lnTo>
                  <a:pt x="183802" y="604959"/>
                </a:lnTo>
                <a:lnTo>
                  <a:pt x="225939" y="620991"/>
                </a:lnTo>
                <a:lnTo>
                  <a:pt x="270682" y="630968"/>
                </a:lnTo>
                <a:lnTo>
                  <a:pt x="317538" y="634403"/>
                </a:lnTo>
                <a:lnTo>
                  <a:pt x="364437" y="630968"/>
                </a:lnTo>
                <a:lnTo>
                  <a:pt x="409197" y="620991"/>
                </a:lnTo>
                <a:lnTo>
                  <a:pt x="451327" y="604959"/>
                </a:lnTo>
                <a:lnTo>
                  <a:pt x="490338" y="583360"/>
                </a:lnTo>
                <a:lnTo>
                  <a:pt x="525738" y="556682"/>
                </a:lnTo>
                <a:lnTo>
                  <a:pt x="557037" y="525413"/>
                </a:lnTo>
                <a:lnTo>
                  <a:pt x="583746" y="490043"/>
                </a:lnTo>
                <a:lnTo>
                  <a:pt x="605372" y="451057"/>
                </a:lnTo>
                <a:lnTo>
                  <a:pt x="621427" y="408946"/>
                </a:lnTo>
                <a:lnTo>
                  <a:pt x="631420" y="364196"/>
                </a:lnTo>
                <a:lnTo>
                  <a:pt x="634860" y="317296"/>
                </a:lnTo>
                <a:lnTo>
                  <a:pt x="631420" y="270349"/>
                </a:lnTo>
                <a:lnTo>
                  <a:pt x="621427" y="225561"/>
                </a:lnTo>
                <a:lnTo>
                  <a:pt x="605372" y="183418"/>
                </a:lnTo>
                <a:lnTo>
                  <a:pt x="583746" y="144409"/>
                </a:lnTo>
                <a:lnTo>
                  <a:pt x="557037" y="109020"/>
                </a:lnTo>
                <a:lnTo>
                  <a:pt x="525738" y="77738"/>
                </a:lnTo>
                <a:lnTo>
                  <a:pt x="490338" y="51052"/>
                </a:lnTo>
                <a:lnTo>
                  <a:pt x="451327" y="29447"/>
                </a:lnTo>
                <a:lnTo>
                  <a:pt x="409197" y="13412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34">
            <a:extLst>
              <a:ext uri="{FF2B5EF4-FFF2-40B4-BE49-F238E27FC236}">
                <a16:creationId xmlns:a16="http://schemas.microsoft.com/office/drawing/2014/main" id="{DB8DEE0B-1B84-354D-9A96-077D28D58626}"/>
              </a:ext>
            </a:extLst>
          </p:cNvPr>
          <p:cNvSpPr/>
          <p:nvPr userDrawn="1"/>
        </p:nvSpPr>
        <p:spPr>
          <a:xfrm>
            <a:off x="8366453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4"/>
                </a:lnTo>
                <a:lnTo>
                  <a:pt x="225538" y="13413"/>
                </a:lnTo>
                <a:lnTo>
                  <a:pt x="183444" y="29449"/>
                </a:lnTo>
                <a:lnTo>
                  <a:pt x="144463" y="51055"/>
                </a:lnTo>
                <a:lnTo>
                  <a:pt x="109084" y="77742"/>
                </a:lnTo>
                <a:lnTo>
                  <a:pt x="77801" y="109025"/>
                </a:lnTo>
                <a:lnTo>
                  <a:pt x="51103" y="144414"/>
                </a:lnTo>
                <a:lnTo>
                  <a:pt x="29482" y="183424"/>
                </a:lnTo>
                <a:lnTo>
                  <a:pt x="13431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1" y="408876"/>
                </a:lnTo>
                <a:lnTo>
                  <a:pt x="29482" y="450992"/>
                </a:lnTo>
                <a:lnTo>
                  <a:pt x="51103" y="490001"/>
                </a:lnTo>
                <a:lnTo>
                  <a:pt x="77801" y="525409"/>
                </a:lnTo>
                <a:lnTo>
                  <a:pt x="109084" y="556723"/>
                </a:lnTo>
                <a:lnTo>
                  <a:pt x="144463" y="583450"/>
                </a:lnTo>
                <a:lnTo>
                  <a:pt x="183444" y="605096"/>
                </a:lnTo>
                <a:lnTo>
                  <a:pt x="225538" y="621169"/>
                </a:lnTo>
                <a:lnTo>
                  <a:pt x="270251" y="631174"/>
                </a:lnTo>
                <a:lnTo>
                  <a:pt x="317093" y="634618"/>
                </a:lnTo>
                <a:lnTo>
                  <a:pt x="364046" y="631174"/>
                </a:lnTo>
                <a:lnTo>
                  <a:pt x="408850" y="621169"/>
                </a:lnTo>
                <a:lnTo>
                  <a:pt x="451015" y="605096"/>
                </a:lnTo>
                <a:lnTo>
                  <a:pt x="490053" y="583450"/>
                </a:lnTo>
                <a:lnTo>
                  <a:pt x="525474" y="556723"/>
                </a:lnTo>
                <a:lnTo>
                  <a:pt x="556788" y="525409"/>
                </a:lnTo>
                <a:lnTo>
                  <a:pt x="583507" y="490001"/>
                </a:lnTo>
                <a:lnTo>
                  <a:pt x="605139" y="450992"/>
                </a:lnTo>
                <a:lnTo>
                  <a:pt x="621197" y="408876"/>
                </a:lnTo>
                <a:lnTo>
                  <a:pt x="631191" y="364147"/>
                </a:lnTo>
                <a:lnTo>
                  <a:pt x="634631" y="317296"/>
                </a:lnTo>
                <a:lnTo>
                  <a:pt x="631191" y="270352"/>
                </a:lnTo>
                <a:lnTo>
                  <a:pt x="621197" y="225565"/>
                </a:lnTo>
                <a:lnTo>
                  <a:pt x="605139" y="183424"/>
                </a:lnTo>
                <a:lnTo>
                  <a:pt x="583507" y="144414"/>
                </a:lnTo>
                <a:lnTo>
                  <a:pt x="556788" y="109025"/>
                </a:lnTo>
                <a:lnTo>
                  <a:pt x="525474" y="77742"/>
                </a:lnTo>
                <a:lnTo>
                  <a:pt x="490053" y="51055"/>
                </a:lnTo>
                <a:lnTo>
                  <a:pt x="451015" y="29449"/>
                </a:lnTo>
                <a:lnTo>
                  <a:pt x="408850" y="13413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35">
            <a:extLst>
              <a:ext uri="{FF2B5EF4-FFF2-40B4-BE49-F238E27FC236}">
                <a16:creationId xmlns:a16="http://schemas.microsoft.com/office/drawing/2014/main" id="{16847347-8F86-A24F-BFF7-20C77F9ED796}"/>
              </a:ext>
            </a:extLst>
          </p:cNvPr>
          <p:cNvSpPr/>
          <p:nvPr userDrawn="1"/>
        </p:nvSpPr>
        <p:spPr>
          <a:xfrm>
            <a:off x="764238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4"/>
                </a:lnTo>
                <a:lnTo>
                  <a:pt x="225544" y="13413"/>
                </a:lnTo>
                <a:lnTo>
                  <a:pt x="183449" y="29449"/>
                </a:lnTo>
                <a:lnTo>
                  <a:pt x="144466" y="51055"/>
                </a:lnTo>
                <a:lnTo>
                  <a:pt x="109087" y="77742"/>
                </a:lnTo>
                <a:lnTo>
                  <a:pt x="77802" y="109025"/>
                </a:lnTo>
                <a:lnTo>
                  <a:pt x="51103" y="144414"/>
                </a:lnTo>
                <a:lnTo>
                  <a:pt x="29482" y="183424"/>
                </a:lnTo>
                <a:lnTo>
                  <a:pt x="13431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1" y="408876"/>
                </a:lnTo>
                <a:lnTo>
                  <a:pt x="29482" y="450992"/>
                </a:lnTo>
                <a:lnTo>
                  <a:pt x="51103" y="490001"/>
                </a:lnTo>
                <a:lnTo>
                  <a:pt x="77802" y="525409"/>
                </a:lnTo>
                <a:lnTo>
                  <a:pt x="109087" y="556723"/>
                </a:lnTo>
                <a:lnTo>
                  <a:pt x="144466" y="583450"/>
                </a:lnTo>
                <a:lnTo>
                  <a:pt x="183449" y="605096"/>
                </a:lnTo>
                <a:lnTo>
                  <a:pt x="225544" y="621169"/>
                </a:lnTo>
                <a:lnTo>
                  <a:pt x="270260" y="631174"/>
                </a:lnTo>
                <a:lnTo>
                  <a:pt x="317106" y="634618"/>
                </a:lnTo>
                <a:lnTo>
                  <a:pt x="364059" y="631174"/>
                </a:lnTo>
                <a:lnTo>
                  <a:pt x="408862" y="621169"/>
                </a:lnTo>
                <a:lnTo>
                  <a:pt x="451028" y="605096"/>
                </a:lnTo>
                <a:lnTo>
                  <a:pt x="490066" y="583450"/>
                </a:lnTo>
                <a:lnTo>
                  <a:pt x="525487" y="556723"/>
                </a:lnTo>
                <a:lnTo>
                  <a:pt x="556801" y="525409"/>
                </a:lnTo>
                <a:lnTo>
                  <a:pt x="583519" y="490001"/>
                </a:lnTo>
                <a:lnTo>
                  <a:pt x="605152" y="450992"/>
                </a:lnTo>
                <a:lnTo>
                  <a:pt x="621210" y="408876"/>
                </a:lnTo>
                <a:lnTo>
                  <a:pt x="631204" y="364147"/>
                </a:lnTo>
                <a:lnTo>
                  <a:pt x="634644" y="317296"/>
                </a:lnTo>
                <a:lnTo>
                  <a:pt x="631204" y="270352"/>
                </a:lnTo>
                <a:lnTo>
                  <a:pt x="621210" y="225565"/>
                </a:lnTo>
                <a:lnTo>
                  <a:pt x="605152" y="183424"/>
                </a:lnTo>
                <a:lnTo>
                  <a:pt x="583519" y="144414"/>
                </a:lnTo>
                <a:lnTo>
                  <a:pt x="556801" y="109025"/>
                </a:lnTo>
                <a:lnTo>
                  <a:pt x="525487" y="77742"/>
                </a:lnTo>
                <a:lnTo>
                  <a:pt x="490066" y="51055"/>
                </a:lnTo>
                <a:lnTo>
                  <a:pt x="451028" y="29449"/>
                </a:lnTo>
                <a:lnTo>
                  <a:pt x="408862" y="13413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36">
            <a:extLst>
              <a:ext uri="{FF2B5EF4-FFF2-40B4-BE49-F238E27FC236}">
                <a16:creationId xmlns:a16="http://schemas.microsoft.com/office/drawing/2014/main" id="{328DA9FE-8938-414C-8705-A13FBDFA2228}"/>
              </a:ext>
            </a:extLst>
          </p:cNvPr>
          <p:cNvSpPr/>
          <p:nvPr userDrawn="1"/>
        </p:nvSpPr>
        <p:spPr>
          <a:xfrm>
            <a:off x="6903484" y="871839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4"/>
                </a:lnTo>
                <a:lnTo>
                  <a:pt x="225264" y="13413"/>
                </a:lnTo>
                <a:lnTo>
                  <a:pt x="183174" y="29449"/>
                </a:lnTo>
                <a:lnTo>
                  <a:pt x="144214" y="51055"/>
                </a:lnTo>
                <a:lnTo>
                  <a:pt x="108871" y="77742"/>
                </a:lnTo>
                <a:lnTo>
                  <a:pt x="77631" y="109025"/>
                </a:lnTo>
                <a:lnTo>
                  <a:pt x="50981" y="144414"/>
                </a:lnTo>
                <a:lnTo>
                  <a:pt x="29406" y="183424"/>
                </a:lnTo>
                <a:lnTo>
                  <a:pt x="13393" y="225565"/>
                </a:lnTo>
                <a:lnTo>
                  <a:pt x="3429" y="270352"/>
                </a:lnTo>
                <a:lnTo>
                  <a:pt x="0" y="317296"/>
                </a:lnTo>
                <a:lnTo>
                  <a:pt x="3429" y="364147"/>
                </a:lnTo>
                <a:lnTo>
                  <a:pt x="13393" y="408876"/>
                </a:lnTo>
                <a:lnTo>
                  <a:pt x="29406" y="450992"/>
                </a:lnTo>
                <a:lnTo>
                  <a:pt x="50981" y="490001"/>
                </a:lnTo>
                <a:lnTo>
                  <a:pt x="77631" y="525409"/>
                </a:lnTo>
                <a:lnTo>
                  <a:pt x="108871" y="556723"/>
                </a:lnTo>
                <a:lnTo>
                  <a:pt x="144214" y="583450"/>
                </a:lnTo>
                <a:lnTo>
                  <a:pt x="183174" y="605096"/>
                </a:lnTo>
                <a:lnTo>
                  <a:pt x="225264" y="621169"/>
                </a:lnTo>
                <a:lnTo>
                  <a:pt x="269998" y="631174"/>
                </a:lnTo>
                <a:lnTo>
                  <a:pt x="316890" y="634618"/>
                </a:lnTo>
                <a:lnTo>
                  <a:pt x="363786" y="631174"/>
                </a:lnTo>
                <a:lnTo>
                  <a:pt x="408543" y="621169"/>
                </a:lnTo>
                <a:lnTo>
                  <a:pt x="450671" y="605096"/>
                </a:lnTo>
                <a:lnTo>
                  <a:pt x="489680" y="583450"/>
                </a:lnTo>
                <a:lnTo>
                  <a:pt x="525079" y="556723"/>
                </a:lnTo>
                <a:lnTo>
                  <a:pt x="556378" y="525409"/>
                </a:lnTo>
                <a:lnTo>
                  <a:pt x="583086" y="490001"/>
                </a:lnTo>
                <a:lnTo>
                  <a:pt x="604712" y="450992"/>
                </a:lnTo>
                <a:lnTo>
                  <a:pt x="620767" y="408876"/>
                </a:lnTo>
                <a:lnTo>
                  <a:pt x="630760" y="364147"/>
                </a:lnTo>
                <a:lnTo>
                  <a:pt x="634199" y="317296"/>
                </a:lnTo>
                <a:lnTo>
                  <a:pt x="630760" y="270352"/>
                </a:lnTo>
                <a:lnTo>
                  <a:pt x="620767" y="225565"/>
                </a:lnTo>
                <a:lnTo>
                  <a:pt x="604712" y="183424"/>
                </a:lnTo>
                <a:lnTo>
                  <a:pt x="583086" y="144414"/>
                </a:lnTo>
                <a:lnTo>
                  <a:pt x="556378" y="109025"/>
                </a:lnTo>
                <a:lnTo>
                  <a:pt x="525079" y="77742"/>
                </a:lnTo>
                <a:lnTo>
                  <a:pt x="489680" y="51055"/>
                </a:lnTo>
                <a:lnTo>
                  <a:pt x="450671" y="29449"/>
                </a:lnTo>
                <a:lnTo>
                  <a:pt x="408543" y="13413"/>
                </a:lnTo>
                <a:lnTo>
                  <a:pt x="363786" y="3434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37">
            <a:extLst>
              <a:ext uri="{FF2B5EF4-FFF2-40B4-BE49-F238E27FC236}">
                <a16:creationId xmlns:a16="http://schemas.microsoft.com/office/drawing/2014/main" id="{5B3B60C9-C655-574F-9A98-FCC5FCD6F1CE}"/>
              </a:ext>
            </a:extLst>
          </p:cNvPr>
          <p:cNvSpPr/>
          <p:nvPr userDrawn="1"/>
        </p:nvSpPr>
        <p:spPr>
          <a:xfrm>
            <a:off x="9127550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4"/>
                </a:lnTo>
                <a:lnTo>
                  <a:pt x="225663" y="13413"/>
                </a:lnTo>
                <a:lnTo>
                  <a:pt x="183532" y="29449"/>
                </a:lnTo>
                <a:lnTo>
                  <a:pt x="144522" y="51055"/>
                </a:lnTo>
                <a:lnTo>
                  <a:pt x="109122" y="77742"/>
                </a:lnTo>
                <a:lnTo>
                  <a:pt x="77822" y="109025"/>
                </a:lnTo>
                <a:lnTo>
                  <a:pt x="51114" y="144414"/>
                </a:lnTo>
                <a:lnTo>
                  <a:pt x="29487" y="183424"/>
                </a:lnTo>
                <a:lnTo>
                  <a:pt x="13432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2" y="408876"/>
                </a:lnTo>
                <a:lnTo>
                  <a:pt x="29487" y="450992"/>
                </a:lnTo>
                <a:lnTo>
                  <a:pt x="51114" y="490001"/>
                </a:lnTo>
                <a:lnTo>
                  <a:pt x="77822" y="525409"/>
                </a:lnTo>
                <a:lnTo>
                  <a:pt x="109122" y="556723"/>
                </a:lnTo>
                <a:lnTo>
                  <a:pt x="144522" y="583450"/>
                </a:lnTo>
                <a:lnTo>
                  <a:pt x="183532" y="605096"/>
                </a:lnTo>
                <a:lnTo>
                  <a:pt x="225663" y="621169"/>
                </a:lnTo>
                <a:lnTo>
                  <a:pt x="270423" y="631174"/>
                </a:lnTo>
                <a:lnTo>
                  <a:pt x="317322" y="634618"/>
                </a:lnTo>
                <a:lnTo>
                  <a:pt x="364220" y="631174"/>
                </a:lnTo>
                <a:lnTo>
                  <a:pt x="408980" y="621169"/>
                </a:lnTo>
                <a:lnTo>
                  <a:pt x="451109" y="605096"/>
                </a:lnTo>
                <a:lnTo>
                  <a:pt x="490118" y="583450"/>
                </a:lnTo>
                <a:lnTo>
                  <a:pt x="525516" y="556723"/>
                </a:lnTo>
                <a:lnTo>
                  <a:pt x="556814" y="525409"/>
                </a:lnTo>
                <a:lnTo>
                  <a:pt x="583521" y="490001"/>
                </a:lnTo>
                <a:lnTo>
                  <a:pt x="605146" y="450992"/>
                </a:lnTo>
                <a:lnTo>
                  <a:pt x="621200" y="408876"/>
                </a:lnTo>
                <a:lnTo>
                  <a:pt x="631192" y="364147"/>
                </a:lnTo>
                <a:lnTo>
                  <a:pt x="634631" y="317296"/>
                </a:lnTo>
                <a:lnTo>
                  <a:pt x="631192" y="270352"/>
                </a:lnTo>
                <a:lnTo>
                  <a:pt x="621200" y="225565"/>
                </a:lnTo>
                <a:lnTo>
                  <a:pt x="605146" y="183424"/>
                </a:lnTo>
                <a:lnTo>
                  <a:pt x="583521" y="144414"/>
                </a:lnTo>
                <a:lnTo>
                  <a:pt x="556814" y="109025"/>
                </a:lnTo>
                <a:lnTo>
                  <a:pt x="525516" y="77742"/>
                </a:lnTo>
                <a:lnTo>
                  <a:pt x="490118" y="51055"/>
                </a:lnTo>
                <a:lnTo>
                  <a:pt x="451109" y="29449"/>
                </a:lnTo>
                <a:lnTo>
                  <a:pt x="408980" y="13413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38">
            <a:extLst>
              <a:ext uri="{FF2B5EF4-FFF2-40B4-BE49-F238E27FC236}">
                <a16:creationId xmlns:a16="http://schemas.microsoft.com/office/drawing/2014/main" id="{ED0D8112-E2A7-D746-8233-428EE12BADE2}"/>
              </a:ext>
            </a:extLst>
          </p:cNvPr>
          <p:cNvSpPr/>
          <p:nvPr userDrawn="1"/>
        </p:nvSpPr>
        <p:spPr>
          <a:xfrm>
            <a:off x="9932786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4"/>
                </a:lnTo>
                <a:lnTo>
                  <a:pt x="225735" y="13413"/>
                </a:lnTo>
                <a:lnTo>
                  <a:pt x="183621" y="29449"/>
                </a:lnTo>
                <a:lnTo>
                  <a:pt x="144614" y="51055"/>
                </a:lnTo>
                <a:lnTo>
                  <a:pt x="109207" y="77742"/>
                </a:lnTo>
                <a:lnTo>
                  <a:pt x="77894" y="109025"/>
                </a:lnTo>
                <a:lnTo>
                  <a:pt x="51168" y="144414"/>
                </a:lnTo>
                <a:lnTo>
                  <a:pt x="29522" y="183424"/>
                </a:lnTo>
                <a:lnTo>
                  <a:pt x="13449" y="225565"/>
                </a:lnTo>
                <a:lnTo>
                  <a:pt x="3444" y="270352"/>
                </a:lnTo>
                <a:lnTo>
                  <a:pt x="0" y="317296"/>
                </a:lnTo>
                <a:lnTo>
                  <a:pt x="3444" y="364147"/>
                </a:lnTo>
                <a:lnTo>
                  <a:pt x="13449" y="408876"/>
                </a:lnTo>
                <a:lnTo>
                  <a:pt x="29522" y="450992"/>
                </a:lnTo>
                <a:lnTo>
                  <a:pt x="51168" y="490001"/>
                </a:lnTo>
                <a:lnTo>
                  <a:pt x="77894" y="525409"/>
                </a:lnTo>
                <a:lnTo>
                  <a:pt x="109207" y="556723"/>
                </a:lnTo>
                <a:lnTo>
                  <a:pt x="144614" y="583450"/>
                </a:lnTo>
                <a:lnTo>
                  <a:pt x="183621" y="605096"/>
                </a:lnTo>
                <a:lnTo>
                  <a:pt x="225735" y="621169"/>
                </a:lnTo>
                <a:lnTo>
                  <a:pt x="270462" y="631174"/>
                </a:lnTo>
                <a:lnTo>
                  <a:pt x="317309" y="634618"/>
                </a:lnTo>
                <a:lnTo>
                  <a:pt x="364164" y="631174"/>
                </a:lnTo>
                <a:lnTo>
                  <a:pt x="408908" y="621169"/>
                </a:lnTo>
                <a:lnTo>
                  <a:pt x="451044" y="605096"/>
                </a:lnTo>
                <a:lnTo>
                  <a:pt x="490078" y="583450"/>
                </a:lnTo>
                <a:lnTo>
                  <a:pt x="525515" y="556723"/>
                </a:lnTo>
                <a:lnTo>
                  <a:pt x="556858" y="525409"/>
                </a:lnTo>
                <a:lnTo>
                  <a:pt x="583614" y="490001"/>
                </a:lnTo>
                <a:lnTo>
                  <a:pt x="605285" y="450992"/>
                </a:lnTo>
                <a:lnTo>
                  <a:pt x="621378" y="408876"/>
                </a:lnTo>
                <a:lnTo>
                  <a:pt x="631397" y="364147"/>
                </a:lnTo>
                <a:lnTo>
                  <a:pt x="634847" y="317296"/>
                </a:lnTo>
                <a:lnTo>
                  <a:pt x="631397" y="270352"/>
                </a:lnTo>
                <a:lnTo>
                  <a:pt x="621378" y="225565"/>
                </a:lnTo>
                <a:lnTo>
                  <a:pt x="605285" y="183424"/>
                </a:lnTo>
                <a:lnTo>
                  <a:pt x="583614" y="144414"/>
                </a:lnTo>
                <a:lnTo>
                  <a:pt x="556858" y="109025"/>
                </a:lnTo>
                <a:lnTo>
                  <a:pt x="525515" y="77742"/>
                </a:lnTo>
                <a:lnTo>
                  <a:pt x="490078" y="51055"/>
                </a:lnTo>
                <a:lnTo>
                  <a:pt x="451044" y="29449"/>
                </a:lnTo>
                <a:lnTo>
                  <a:pt x="408908" y="13413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9">
            <a:extLst>
              <a:ext uri="{FF2B5EF4-FFF2-40B4-BE49-F238E27FC236}">
                <a16:creationId xmlns:a16="http://schemas.microsoft.com/office/drawing/2014/main" id="{7CC20EA4-A16E-2B43-B1E3-049421CD9B37}"/>
              </a:ext>
            </a:extLst>
          </p:cNvPr>
          <p:cNvSpPr/>
          <p:nvPr userDrawn="1"/>
        </p:nvSpPr>
        <p:spPr>
          <a:xfrm>
            <a:off x="10730256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4"/>
                </a:lnTo>
                <a:lnTo>
                  <a:pt x="225533" y="13413"/>
                </a:lnTo>
                <a:lnTo>
                  <a:pt x="183439" y="29449"/>
                </a:lnTo>
                <a:lnTo>
                  <a:pt x="144457" y="51055"/>
                </a:lnTo>
                <a:lnTo>
                  <a:pt x="109079" y="77742"/>
                </a:lnTo>
                <a:lnTo>
                  <a:pt x="77796" y="109025"/>
                </a:lnTo>
                <a:lnTo>
                  <a:pt x="51099" y="144414"/>
                </a:lnTo>
                <a:lnTo>
                  <a:pt x="29480" y="183424"/>
                </a:lnTo>
                <a:lnTo>
                  <a:pt x="13430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0" y="408876"/>
                </a:lnTo>
                <a:lnTo>
                  <a:pt x="29480" y="450992"/>
                </a:lnTo>
                <a:lnTo>
                  <a:pt x="51099" y="490001"/>
                </a:lnTo>
                <a:lnTo>
                  <a:pt x="77796" y="525409"/>
                </a:lnTo>
                <a:lnTo>
                  <a:pt x="109079" y="556723"/>
                </a:lnTo>
                <a:lnTo>
                  <a:pt x="144457" y="583450"/>
                </a:lnTo>
                <a:lnTo>
                  <a:pt x="183439" y="605096"/>
                </a:lnTo>
                <a:lnTo>
                  <a:pt x="225533" y="621169"/>
                </a:lnTo>
                <a:lnTo>
                  <a:pt x="270248" y="631174"/>
                </a:lnTo>
                <a:lnTo>
                  <a:pt x="317093" y="634618"/>
                </a:lnTo>
                <a:lnTo>
                  <a:pt x="363992" y="631174"/>
                </a:lnTo>
                <a:lnTo>
                  <a:pt x="408752" y="621169"/>
                </a:lnTo>
                <a:lnTo>
                  <a:pt x="450882" y="605096"/>
                </a:lnTo>
                <a:lnTo>
                  <a:pt x="489893" y="583450"/>
                </a:lnTo>
                <a:lnTo>
                  <a:pt x="525293" y="556723"/>
                </a:lnTo>
                <a:lnTo>
                  <a:pt x="556593" y="525409"/>
                </a:lnTo>
                <a:lnTo>
                  <a:pt x="583301" y="490001"/>
                </a:lnTo>
                <a:lnTo>
                  <a:pt x="604928" y="450992"/>
                </a:lnTo>
                <a:lnTo>
                  <a:pt x="620983" y="408876"/>
                </a:lnTo>
                <a:lnTo>
                  <a:pt x="630975" y="364147"/>
                </a:lnTo>
                <a:lnTo>
                  <a:pt x="634415" y="317296"/>
                </a:lnTo>
                <a:lnTo>
                  <a:pt x="630975" y="270352"/>
                </a:lnTo>
                <a:lnTo>
                  <a:pt x="620983" y="225565"/>
                </a:lnTo>
                <a:lnTo>
                  <a:pt x="604928" y="183424"/>
                </a:lnTo>
                <a:lnTo>
                  <a:pt x="583301" y="144414"/>
                </a:lnTo>
                <a:lnTo>
                  <a:pt x="556593" y="109025"/>
                </a:lnTo>
                <a:lnTo>
                  <a:pt x="525293" y="77742"/>
                </a:lnTo>
                <a:lnTo>
                  <a:pt x="489893" y="51055"/>
                </a:lnTo>
                <a:lnTo>
                  <a:pt x="450882" y="29449"/>
                </a:lnTo>
                <a:lnTo>
                  <a:pt x="408752" y="13413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40">
            <a:extLst>
              <a:ext uri="{FF2B5EF4-FFF2-40B4-BE49-F238E27FC236}">
                <a16:creationId xmlns:a16="http://schemas.microsoft.com/office/drawing/2014/main" id="{85B576A4-3F1B-414D-B47E-E70F7C19C82E}"/>
              </a:ext>
            </a:extLst>
          </p:cNvPr>
          <p:cNvSpPr/>
          <p:nvPr userDrawn="1"/>
        </p:nvSpPr>
        <p:spPr>
          <a:xfrm>
            <a:off x="1149965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4"/>
                </a:lnTo>
                <a:lnTo>
                  <a:pt x="225939" y="13413"/>
                </a:lnTo>
                <a:lnTo>
                  <a:pt x="183802" y="29449"/>
                </a:lnTo>
                <a:lnTo>
                  <a:pt x="144768" y="51055"/>
                </a:lnTo>
                <a:lnTo>
                  <a:pt x="109332" y="77742"/>
                </a:lnTo>
                <a:lnTo>
                  <a:pt x="77988" y="109025"/>
                </a:lnTo>
                <a:lnTo>
                  <a:pt x="51233" y="144414"/>
                </a:lnTo>
                <a:lnTo>
                  <a:pt x="29561" y="183424"/>
                </a:lnTo>
                <a:lnTo>
                  <a:pt x="13468" y="225565"/>
                </a:lnTo>
                <a:lnTo>
                  <a:pt x="3449" y="270352"/>
                </a:lnTo>
                <a:lnTo>
                  <a:pt x="0" y="317296"/>
                </a:lnTo>
                <a:lnTo>
                  <a:pt x="3449" y="364147"/>
                </a:lnTo>
                <a:lnTo>
                  <a:pt x="13468" y="408876"/>
                </a:lnTo>
                <a:lnTo>
                  <a:pt x="29561" y="450992"/>
                </a:lnTo>
                <a:lnTo>
                  <a:pt x="51233" y="490001"/>
                </a:lnTo>
                <a:lnTo>
                  <a:pt x="77988" y="525409"/>
                </a:lnTo>
                <a:lnTo>
                  <a:pt x="109332" y="556723"/>
                </a:lnTo>
                <a:lnTo>
                  <a:pt x="144768" y="583450"/>
                </a:lnTo>
                <a:lnTo>
                  <a:pt x="183802" y="605096"/>
                </a:lnTo>
                <a:lnTo>
                  <a:pt x="225939" y="621169"/>
                </a:lnTo>
                <a:lnTo>
                  <a:pt x="270682" y="631174"/>
                </a:lnTo>
                <a:lnTo>
                  <a:pt x="317538" y="634618"/>
                </a:lnTo>
                <a:lnTo>
                  <a:pt x="364437" y="631174"/>
                </a:lnTo>
                <a:lnTo>
                  <a:pt x="409197" y="621169"/>
                </a:lnTo>
                <a:lnTo>
                  <a:pt x="451327" y="605096"/>
                </a:lnTo>
                <a:lnTo>
                  <a:pt x="490338" y="583450"/>
                </a:lnTo>
                <a:lnTo>
                  <a:pt x="525738" y="556723"/>
                </a:lnTo>
                <a:lnTo>
                  <a:pt x="557037" y="525409"/>
                </a:lnTo>
                <a:lnTo>
                  <a:pt x="583746" y="490001"/>
                </a:lnTo>
                <a:lnTo>
                  <a:pt x="605372" y="450992"/>
                </a:lnTo>
                <a:lnTo>
                  <a:pt x="621427" y="408876"/>
                </a:lnTo>
                <a:lnTo>
                  <a:pt x="631420" y="364147"/>
                </a:lnTo>
                <a:lnTo>
                  <a:pt x="634860" y="317296"/>
                </a:lnTo>
                <a:lnTo>
                  <a:pt x="631420" y="270352"/>
                </a:lnTo>
                <a:lnTo>
                  <a:pt x="621427" y="225565"/>
                </a:lnTo>
                <a:lnTo>
                  <a:pt x="605372" y="183424"/>
                </a:lnTo>
                <a:lnTo>
                  <a:pt x="583746" y="144414"/>
                </a:lnTo>
                <a:lnTo>
                  <a:pt x="557037" y="109025"/>
                </a:lnTo>
                <a:lnTo>
                  <a:pt x="525738" y="77742"/>
                </a:lnTo>
                <a:lnTo>
                  <a:pt x="490338" y="51055"/>
                </a:lnTo>
                <a:lnTo>
                  <a:pt x="451327" y="29449"/>
                </a:lnTo>
                <a:lnTo>
                  <a:pt x="409197" y="13413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41">
            <a:extLst>
              <a:ext uri="{FF2B5EF4-FFF2-40B4-BE49-F238E27FC236}">
                <a16:creationId xmlns:a16="http://schemas.microsoft.com/office/drawing/2014/main" id="{E930D65A-F2F8-B844-BEA2-7631D047EDFD}"/>
              </a:ext>
            </a:extLst>
          </p:cNvPr>
          <p:cNvSpPr/>
          <p:nvPr userDrawn="1"/>
        </p:nvSpPr>
        <p:spPr>
          <a:xfrm>
            <a:off x="615651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4"/>
                </a:lnTo>
                <a:lnTo>
                  <a:pt x="225853" y="13413"/>
                </a:lnTo>
                <a:lnTo>
                  <a:pt x="183704" y="29449"/>
                </a:lnTo>
                <a:lnTo>
                  <a:pt x="144670" y="51055"/>
                </a:lnTo>
                <a:lnTo>
                  <a:pt x="109242" y="77742"/>
                </a:lnTo>
                <a:lnTo>
                  <a:pt x="77914" y="109025"/>
                </a:lnTo>
                <a:lnTo>
                  <a:pt x="51178" y="144414"/>
                </a:lnTo>
                <a:lnTo>
                  <a:pt x="29526" y="183424"/>
                </a:lnTo>
                <a:lnTo>
                  <a:pt x="13451" y="225565"/>
                </a:lnTo>
                <a:lnTo>
                  <a:pt x="3444" y="270352"/>
                </a:lnTo>
                <a:lnTo>
                  <a:pt x="0" y="317296"/>
                </a:lnTo>
                <a:lnTo>
                  <a:pt x="3444" y="364147"/>
                </a:lnTo>
                <a:lnTo>
                  <a:pt x="13451" y="408876"/>
                </a:lnTo>
                <a:lnTo>
                  <a:pt x="29526" y="450992"/>
                </a:lnTo>
                <a:lnTo>
                  <a:pt x="51178" y="490001"/>
                </a:lnTo>
                <a:lnTo>
                  <a:pt x="77914" y="525409"/>
                </a:lnTo>
                <a:lnTo>
                  <a:pt x="109242" y="556723"/>
                </a:lnTo>
                <a:lnTo>
                  <a:pt x="144670" y="583450"/>
                </a:lnTo>
                <a:lnTo>
                  <a:pt x="183704" y="605096"/>
                </a:lnTo>
                <a:lnTo>
                  <a:pt x="225853" y="621169"/>
                </a:lnTo>
                <a:lnTo>
                  <a:pt x="270624" y="631174"/>
                </a:lnTo>
                <a:lnTo>
                  <a:pt x="317525" y="634618"/>
                </a:lnTo>
                <a:lnTo>
                  <a:pt x="364424" y="631174"/>
                </a:lnTo>
                <a:lnTo>
                  <a:pt x="409184" y="621169"/>
                </a:lnTo>
                <a:lnTo>
                  <a:pt x="451314" y="605096"/>
                </a:lnTo>
                <a:lnTo>
                  <a:pt x="490325" y="583450"/>
                </a:lnTo>
                <a:lnTo>
                  <a:pt x="525725" y="556723"/>
                </a:lnTo>
                <a:lnTo>
                  <a:pt x="557025" y="525409"/>
                </a:lnTo>
                <a:lnTo>
                  <a:pt x="583733" y="490001"/>
                </a:lnTo>
                <a:lnTo>
                  <a:pt x="605360" y="450992"/>
                </a:lnTo>
                <a:lnTo>
                  <a:pt x="621415" y="408876"/>
                </a:lnTo>
                <a:lnTo>
                  <a:pt x="631407" y="364147"/>
                </a:lnTo>
                <a:lnTo>
                  <a:pt x="634847" y="317296"/>
                </a:lnTo>
                <a:lnTo>
                  <a:pt x="631407" y="270352"/>
                </a:lnTo>
                <a:lnTo>
                  <a:pt x="621415" y="225565"/>
                </a:lnTo>
                <a:lnTo>
                  <a:pt x="605360" y="183424"/>
                </a:lnTo>
                <a:lnTo>
                  <a:pt x="583733" y="144414"/>
                </a:lnTo>
                <a:lnTo>
                  <a:pt x="557025" y="109025"/>
                </a:lnTo>
                <a:lnTo>
                  <a:pt x="525725" y="77742"/>
                </a:lnTo>
                <a:lnTo>
                  <a:pt x="490325" y="51055"/>
                </a:lnTo>
                <a:lnTo>
                  <a:pt x="451314" y="29449"/>
                </a:lnTo>
                <a:lnTo>
                  <a:pt x="409184" y="13413"/>
                </a:lnTo>
                <a:lnTo>
                  <a:pt x="364424" y="3434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42">
            <a:extLst>
              <a:ext uri="{FF2B5EF4-FFF2-40B4-BE49-F238E27FC236}">
                <a16:creationId xmlns:a16="http://schemas.microsoft.com/office/drawing/2014/main" id="{778FEA35-BFD8-A44D-BF5C-AAC86F34A045}"/>
              </a:ext>
            </a:extLst>
          </p:cNvPr>
          <p:cNvSpPr/>
          <p:nvPr userDrawn="1"/>
        </p:nvSpPr>
        <p:spPr>
          <a:xfrm>
            <a:off x="8366453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51" y="3434"/>
                </a:lnTo>
                <a:lnTo>
                  <a:pt x="225538" y="13413"/>
                </a:lnTo>
                <a:lnTo>
                  <a:pt x="183444" y="29447"/>
                </a:lnTo>
                <a:lnTo>
                  <a:pt x="144463" y="51048"/>
                </a:lnTo>
                <a:lnTo>
                  <a:pt x="109084" y="77726"/>
                </a:lnTo>
                <a:lnTo>
                  <a:pt x="77801" y="108995"/>
                </a:lnTo>
                <a:lnTo>
                  <a:pt x="51103" y="144364"/>
                </a:lnTo>
                <a:lnTo>
                  <a:pt x="29482" y="183346"/>
                </a:lnTo>
                <a:lnTo>
                  <a:pt x="13431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1" y="408724"/>
                </a:lnTo>
                <a:lnTo>
                  <a:pt x="29482" y="450834"/>
                </a:lnTo>
                <a:lnTo>
                  <a:pt x="51103" y="489817"/>
                </a:lnTo>
                <a:lnTo>
                  <a:pt x="77801" y="525187"/>
                </a:lnTo>
                <a:lnTo>
                  <a:pt x="109084" y="556454"/>
                </a:lnTo>
                <a:lnTo>
                  <a:pt x="144463" y="583132"/>
                </a:lnTo>
                <a:lnTo>
                  <a:pt x="183444" y="604730"/>
                </a:lnTo>
                <a:lnTo>
                  <a:pt x="225538" y="620763"/>
                </a:lnTo>
                <a:lnTo>
                  <a:pt x="270251" y="630740"/>
                </a:lnTo>
                <a:lnTo>
                  <a:pt x="317093" y="634174"/>
                </a:lnTo>
                <a:lnTo>
                  <a:pt x="364046" y="630740"/>
                </a:lnTo>
                <a:lnTo>
                  <a:pt x="408850" y="620763"/>
                </a:lnTo>
                <a:lnTo>
                  <a:pt x="451015" y="604730"/>
                </a:lnTo>
                <a:lnTo>
                  <a:pt x="490053" y="583132"/>
                </a:lnTo>
                <a:lnTo>
                  <a:pt x="525474" y="556454"/>
                </a:lnTo>
                <a:lnTo>
                  <a:pt x="556788" y="525187"/>
                </a:lnTo>
                <a:lnTo>
                  <a:pt x="583507" y="489817"/>
                </a:lnTo>
                <a:lnTo>
                  <a:pt x="605139" y="450834"/>
                </a:lnTo>
                <a:lnTo>
                  <a:pt x="621197" y="408724"/>
                </a:lnTo>
                <a:lnTo>
                  <a:pt x="631191" y="363977"/>
                </a:lnTo>
                <a:lnTo>
                  <a:pt x="634631" y="317080"/>
                </a:lnTo>
                <a:lnTo>
                  <a:pt x="631191" y="270193"/>
                </a:lnTo>
                <a:lnTo>
                  <a:pt x="621197" y="225452"/>
                </a:lnTo>
                <a:lnTo>
                  <a:pt x="605139" y="183346"/>
                </a:lnTo>
                <a:lnTo>
                  <a:pt x="583507" y="144364"/>
                </a:lnTo>
                <a:lnTo>
                  <a:pt x="556788" y="108995"/>
                </a:lnTo>
                <a:lnTo>
                  <a:pt x="525474" y="77726"/>
                </a:lnTo>
                <a:lnTo>
                  <a:pt x="490053" y="51048"/>
                </a:lnTo>
                <a:lnTo>
                  <a:pt x="451015" y="29447"/>
                </a:lnTo>
                <a:lnTo>
                  <a:pt x="408850" y="13413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43">
            <a:extLst>
              <a:ext uri="{FF2B5EF4-FFF2-40B4-BE49-F238E27FC236}">
                <a16:creationId xmlns:a16="http://schemas.microsoft.com/office/drawing/2014/main" id="{9DD38EA9-B904-5C47-B6EE-A310D4FEBF72}"/>
              </a:ext>
            </a:extLst>
          </p:cNvPr>
          <p:cNvSpPr/>
          <p:nvPr userDrawn="1"/>
        </p:nvSpPr>
        <p:spPr>
          <a:xfrm>
            <a:off x="764238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260" y="3434"/>
                </a:lnTo>
                <a:lnTo>
                  <a:pt x="225544" y="13413"/>
                </a:lnTo>
                <a:lnTo>
                  <a:pt x="183449" y="29447"/>
                </a:lnTo>
                <a:lnTo>
                  <a:pt x="144466" y="51048"/>
                </a:lnTo>
                <a:lnTo>
                  <a:pt x="109087" y="77726"/>
                </a:lnTo>
                <a:lnTo>
                  <a:pt x="77802" y="108995"/>
                </a:lnTo>
                <a:lnTo>
                  <a:pt x="51103" y="144364"/>
                </a:lnTo>
                <a:lnTo>
                  <a:pt x="29482" y="183346"/>
                </a:lnTo>
                <a:lnTo>
                  <a:pt x="13431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1" y="408724"/>
                </a:lnTo>
                <a:lnTo>
                  <a:pt x="29482" y="450834"/>
                </a:lnTo>
                <a:lnTo>
                  <a:pt x="51103" y="489817"/>
                </a:lnTo>
                <a:lnTo>
                  <a:pt x="77802" y="525187"/>
                </a:lnTo>
                <a:lnTo>
                  <a:pt x="109087" y="556454"/>
                </a:lnTo>
                <a:lnTo>
                  <a:pt x="144466" y="583132"/>
                </a:lnTo>
                <a:lnTo>
                  <a:pt x="183449" y="604730"/>
                </a:lnTo>
                <a:lnTo>
                  <a:pt x="225544" y="620763"/>
                </a:lnTo>
                <a:lnTo>
                  <a:pt x="270260" y="630740"/>
                </a:lnTo>
                <a:lnTo>
                  <a:pt x="317106" y="634174"/>
                </a:lnTo>
                <a:lnTo>
                  <a:pt x="364059" y="630740"/>
                </a:lnTo>
                <a:lnTo>
                  <a:pt x="408862" y="620763"/>
                </a:lnTo>
                <a:lnTo>
                  <a:pt x="451028" y="604730"/>
                </a:lnTo>
                <a:lnTo>
                  <a:pt x="490066" y="583132"/>
                </a:lnTo>
                <a:lnTo>
                  <a:pt x="525487" y="556454"/>
                </a:lnTo>
                <a:lnTo>
                  <a:pt x="556801" y="525187"/>
                </a:lnTo>
                <a:lnTo>
                  <a:pt x="583519" y="489817"/>
                </a:lnTo>
                <a:lnTo>
                  <a:pt x="605152" y="450834"/>
                </a:lnTo>
                <a:lnTo>
                  <a:pt x="621210" y="408724"/>
                </a:lnTo>
                <a:lnTo>
                  <a:pt x="631204" y="363977"/>
                </a:lnTo>
                <a:lnTo>
                  <a:pt x="634644" y="317080"/>
                </a:lnTo>
                <a:lnTo>
                  <a:pt x="631204" y="270193"/>
                </a:lnTo>
                <a:lnTo>
                  <a:pt x="621210" y="225452"/>
                </a:lnTo>
                <a:lnTo>
                  <a:pt x="605152" y="183346"/>
                </a:lnTo>
                <a:lnTo>
                  <a:pt x="583519" y="144364"/>
                </a:lnTo>
                <a:lnTo>
                  <a:pt x="556801" y="108995"/>
                </a:lnTo>
                <a:lnTo>
                  <a:pt x="525487" y="77726"/>
                </a:lnTo>
                <a:lnTo>
                  <a:pt x="490066" y="51048"/>
                </a:lnTo>
                <a:lnTo>
                  <a:pt x="451028" y="29447"/>
                </a:lnTo>
                <a:lnTo>
                  <a:pt x="408862" y="13413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44">
            <a:extLst>
              <a:ext uri="{FF2B5EF4-FFF2-40B4-BE49-F238E27FC236}">
                <a16:creationId xmlns:a16="http://schemas.microsoft.com/office/drawing/2014/main" id="{74A3B7EC-3A66-DF4C-983E-85F54D8B7C06}"/>
              </a:ext>
            </a:extLst>
          </p:cNvPr>
          <p:cNvSpPr/>
          <p:nvPr userDrawn="1"/>
        </p:nvSpPr>
        <p:spPr>
          <a:xfrm>
            <a:off x="6903484" y="1617399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4"/>
                </a:lnTo>
                <a:lnTo>
                  <a:pt x="225264" y="13413"/>
                </a:lnTo>
                <a:lnTo>
                  <a:pt x="183174" y="29447"/>
                </a:lnTo>
                <a:lnTo>
                  <a:pt x="144214" y="51048"/>
                </a:lnTo>
                <a:lnTo>
                  <a:pt x="108871" y="77726"/>
                </a:lnTo>
                <a:lnTo>
                  <a:pt x="77631" y="108995"/>
                </a:lnTo>
                <a:lnTo>
                  <a:pt x="50981" y="144364"/>
                </a:lnTo>
                <a:lnTo>
                  <a:pt x="29406" y="183346"/>
                </a:lnTo>
                <a:lnTo>
                  <a:pt x="13393" y="225452"/>
                </a:lnTo>
                <a:lnTo>
                  <a:pt x="3429" y="270193"/>
                </a:lnTo>
                <a:lnTo>
                  <a:pt x="0" y="317080"/>
                </a:lnTo>
                <a:lnTo>
                  <a:pt x="3429" y="363977"/>
                </a:lnTo>
                <a:lnTo>
                  <a:pt x="13393" y="408724"/>
                </a:lnTo>
                <a:lnTo>
                  <a:pt x="29406" y="450834"/>
                </a:lnTo>
                <a:lnTo>
                  <a:pt x="50981" y="489817"/>
                </a:lnTo>
                <a:lnTo>
                  <a:pt x="77631" y="525187"/>
                </a:lnTo>
                <a:lnTo>
                  <a:pt x="108871" y="556454"/>
                </a:lnTo>
                <a:lnTo>
                  <a:pt x="144214" y="583132"/>
                </a:lnTo>
                <a:lnTo>
                  <a:pt x="183174" y="604730"/>
                </a:lnTo>
                <a:lnTo>
                  <a:pt x="225264" y="620763"/>
                </a:lnTo>
                <a:lnTo>
                  <a:pt x="269998" y="630740"/>
                </a:lnTo>
                <a:lnTo>
                  <a:pt x="316890" y="634174"/>
                </a:lnTo>
                <a:lnTo>
                  <a:pt x="363786" y="630740"/>
                </a:lnTo>
                <a:lnTo>
                  <a:pt x="408543" y="620763"/>
                </a:lnTo>
                <a:lnTo>
                  <a:pt x="450671" y="604730"/>
                </a:lnTo>
                <a:lnTo>
                  <a:pt x="489680" y="583132"/>
                </a:lnTo>
                <a:lnTo>
                  <a:pt x="525079" y="556454"/>
                </a:lnTo>
                <a:lnTo>
                  <a:pt x="556378" y="525187"/>
                </a:lnTo>
                <a:lnTo>
                  <a:pt x="583086" y="489817"/>
                </a:lnTo>
                <a:lnTo>
                  <a:pt x="604712" y="450834"/>
                </a:lnTo>
                <a:lnTo>
                  <a:pt x="620767" y="408724"/>
                </a:lnTo>
                <a:lnTo>
                  <a:pt x="630760" y="363977"/>
                </a:lnTo>
                <a:lnTo>
                  <a:pt x="634199" y="317080"/>
                </a:lnTo>
                <a:lnTo>
                  <a:pt x="630760" y="270193"/>
                </a:lnTo>
                <a:lnTo>
                  <a:pt x="620767" y="225452"/>
                </a:lnTo>
                <a:lnTo>
                  <a:pt x="604712" y="183346"/>
                </a:lnTo>
                <a:lnTo>
                  <a:pt x="583086" y="144364"/>
                </a:lnTo>
                <a:lnTo>
                  <a:pt x="556378" y="108995"/>
                </a:lnTo>
                <a:lnTo>
                  <a:pt x="525079" y="77726"/>
                </a:lnTo>
                <a:lnTo>
                  <a:pt x="489680" y="51048"/>
                </a:lnTo>
                <a:lnTo>
                  <a:pt x="450671" y="29447"/>
                </a:lnTo>
                <a:lnTo>
                  <a:pt x="408543" y="13413"/>
                </a:lnTo>
                <a:lnTo>
                  <a:pt x="363786" y="3434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45">
            <a:extLst>
              <a:ext uri="{FF2B5EF4-FFF2-40B4-BE49-F238E27FC236}">
                <a16:creationId xmlns:a16="http://schemas.microsoft.com/office/drawing/2014/main" id="{0DBC3A98-1939-A041-9340-4C9482E53CF0}"/>
              </a:ext>
            </a:extLst>
          </p:cNvPr>
          <p:cNvSpPr/>
          <p:nvPr userDrawn="1"/>
        </p:nvSpPr>
        <p:spPr>
          <a:xfrm>
            <a:off x="9127550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23" y="3434"/>
                </a:lnTo>
                <a:lnTo>
                  <a:pt x="225663" y="13413"/>
                </a:lnTo>
                <a:lnTo>
                  <a:pt x="183532" y="29447"/>
                </a:lnTo>
                <a:lnTo>
                  <a:pt x="144522" y="51048"/>
                </a:lnTo>
                <a:lnTo>
                  <a:pt x="109122" y="77726"/>
                </a:lnTo>
                <a:lnTo>
                  <a:pt x="77822" y="108995"/>
                </a:lnTo>
                <a:lnTo>
                  <a:pt x="51114" y="144364"/>
                </a:lnTo>
                <a:lnTo>
                  <a:pt x="29487" y="183346"/>
                </a:lnTo>
                <a:lnTo>
                  <a:pt x="13432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2" y="408724"/>
                </a:lnTo>
                <a:lnTo>
                  <a:pt x="29487" y="450834"/>
                </a:lnTo>
                <a:lnTo>
                  <a:pt x="51114" y="489817"/>
                </a:lnTo>
                <a:lnTo>
                  <a:pt x="77822" y="525187"/>
                </a:lnTo>
                <a:lnTo>
                  <a:pt x="109122" y="556454"/>
                </a:lnTo>
                <a:lnTo>
                  <a:pt x="144522" y="583132"/>
                </a:lnTo>
                <a:lnTo>
                  <a:pt x="183532" y="604730"/>
                </a:lnTo>
                <a:lnTo>
                  <a:pt x="225663" y="620763"/>
                </a:lnTo>
                <a:lnTo>
                  <a:pt x="270423" y="630740"/>
                </a:lnTo>
                <a:lnTo>
                  <a:pt x="317322" y="634174"/>
                </a:lnTo>
                <a:lnTo>
                  <a:pt x="364220" y="630740"/>
                </a:lnTo>
                <a:lnTo>
                  <a:pt x="408980" y="620763"/>
                </a:lnTo>
                <a:lnTo>
                  <a:pt x="451109" y="604730"/>
                </a:lnTo>
                <a:lnTo>
                  <a:pt x="490118" y="583132"/>
                </a:lnTo>
                <a:lnTo>
                  <a:pt x="525516" y="556454"/>
                </a:lnTo>
                <a:lnTo>
                  <a:pt x="556814" y="525187"/>
                </a:lnTo>
                <a:lnTo>
                  <a:pt x="583521" y="489817"/>
                </a:lnTo>
                <a:lnTo>
                  <a:pt x="605146" y="450834"/>
                </a:lnTo>
                <a:lnTo>
                  <a:pt x="621200" y="408724"/>
                </a:lnTo>
                <a:lnTo>
                  <a:pt x="631192" y="363977"/>
                </a:lnTo>
                <a:lnTo>
                  <a:pt x="634631" y="317080"/>
                </a:lnTo>
                <a:lnTo>
                  <a:pt x="631192" y="270193"/>
                </a:lnTo>
                <a:lnTo>
                  <a:pt x="621200" y="225452"/>
                </a:lnTo>
                <a:lnTo>
                  <a:pt x="605146" y="183346"/>
                </a:lnTo>
                <a:lnTo>
                  <a:pt x="583521" y="144364"/>
                </a:lnTo>
                <a:lnTo>
                  <a:pt x="556814" y="108995"/>
                </a:lnTo>
                <a:lnTo>
                  <a:pt x="525516" y="77726"/>
                </a:lnTo>
                <a:lnTo>
                  <a:pt x="490118" y="51048"/>
                </a:lnTo>
                <a:lnTo>
                  <a:pt x="451109" y="29447"/>
                </a:lnTo>
                <a:lnTo>
                  <a:pt x="408980" y="13413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46">
            <a:extLst>
              <a:ext uri="{FF2B5EF4-FFF2-40B4-BE49-F238E27FC236}">
                <a16:creationId xmlns:a16="http://schemas.microsoft.com/office/drawing/2014/main" id="{2F43FDFC-B2A8-0E44-8546-1556FED81D76}"/>
              </a:ext>
            </a:extLst>
          </p:cNvPr>
          <p:cNvSpPr/>
          <p:nvPr userDrawn="1"/>
        </p:nvSpPr>
        <p:spPr>
          <a:xfrm>
            <a:off x="9932786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09" y="0"/>
                </a:moveTo>
                <a:lnTo>
                  <a:pt x="270462" y="3434"/>
                </a:lnTo>
                <a:lnTo>
                  <a:pt x="225735" y="13413"/>
                </a:lnTo>
                <a:lnTo>
                  <a:pt x="183621" y="29447"/>
                </a:lnTo>
                <a:lnTo>
                  <a:pt x="144614" y="51048"/>
                </a:lnTo>
                <a:lnTo>
                  <a:pt x="109207" y="77726"/>
                </a:lnTo>
                <a:lnTo>
                  <a:pt x="77894" y="108995"/>
                </a:lnTo>
                <a:lnTo>
                  <a:pt x="51168" y="144364"/>
                </a:lnTo>
                <a:lnTo>
                  <a:pt x="29522" y="183346"/>
                </a:lnTo>
                <a:lnTo>
                  <a:pt x="13449" y="225452"/>
                </a:lnTo>
                <a:lnTo>
                  <a:pt x="3444" y="270193"/>
                </a:lnTo>
                <a:lnTo>
                  <a:pt x="0" y="317080"/>
                </a:lnTo>
                <a:lnTo>
                  <a:pt x="3444" y="363977"/>
                </a:lnTo>
                <a:lnTo>
                  <a:pt x="13449" y="408724"/>
                </a:lnTo>
                <a:lnTo>
                  <a:pt x="29522" y="450834"/>
                </a:lnTo>
                <a:lnTo>
                  <a:pt x="51168" y="489817"/>
                </a:lnTo>
                <a:lnTo>
                  <a:pt x="77894" y="525187"/>
                </a:lnTo>
                <a:lnTo>
                  <a:pt x="109207" y="556454"/>
                </a:lnTo>
                <a:lnTo>
                  <a:pt x="144614" y="583132"/>
                </a:lnTo>
                <a:lnTo>
                  <a:pt x="183621" y="604730"/>
                </a:lnTo>
                <a:lnTo>
                  <a:pt x="225735" y="620763"/>
                </a:lnTo>
                <a:lnTo>
                  <a:pt x="270462" y="630740"/>
                </a:lnTo>
                <a:lnTo>
                  <a:pt x="317309" y="634174"/>
                </a:lnTo>
                <a:lnTo>
                  <a:pt x="364164" y="630740"/>
                </a:lnTo>
                <a:lnTo>
                  <a:pt x="408908" y="620763"/>
                </a:lnTo>
                <a:lnTo>
                  <a:pt x="451044" y="604730"/>
                </a:lnTo>
                <a:lnTo>
                  <a:pt x="490078" y="583132"/>
                </a:lnTo>
                <a:lnTo>
                  <a:pt x="525515" y="556454"/>
                </a:lnTo>
                <a:lnTo>
                  <a:pt x="556858" y="525187"/>
                </a:lnTo>
                <a:lnTo>
                  <a:pt x="583614" y="489817"/>
                </a:lnTo>
                <a:lnTo>
                  <a:pt x="605285" y="450834"/>
                </a:lnTo>
                <a:lnTo>
                  <a:pt x="621378" y="408724"/>
                </a:lnTo>
                <a:lnTo>
                  <a:pt x="631397" y="363977"/>
                </a:lnTo>
                <a:lnTo>
                  <a:pt x="634847" y="317080"/>
                </a:lnTo>
                <a:lnTo>
                  <a:pt x="631397" y="270193"/>
                </a:lnTo>
                <a:lnTo>
                  <a:pt x="621378" y="225452"/>
                </a:lnTo>
                <a:lnTo>
                  <a:pt x="605285" y="183346"/>
                </a:lnTo>
                <a:lnTo>
                  <a:pt x="583614" y="144364"/>
                </a:lnTo>
                <a:lnTo>
                  <a:pt x="556858" y="108995"/>
                </a:lnTo>
                <a:lnTo>
                  <a:pt x="525515" y="77726"/>
                </a:lnTo>
                <a:lnTo>
                  <a:pt x="490078" y="51048"/>
                </a:lnTo>
                <a:lnTo>
                  <a:pt x="451044" y="29447"/>
                </a:lnTo>
                <a:lnTo>
                  <a:pt x="408908" y="13413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47">
            <a:extLst>
              <a:ext uri="{FF2B5EF4-FFF2-40B4-BE49-F238E27FC236}">
                <a16:creationId xmlns:a16="http://schemas.microsoft.com/office/drawing/2014/main" id="{4F29EB3C-6D74-8644-9732-53F9EFD81E8C}"/>
              </a:ext>
            </a:extLst>
          </p:cNvPr>
          <p:cNvSpPr/>
          <p:nvPr userDrawn="1"/>
        </p:nvSpPr>
        <p:spPr>
          <a:xfrm>
            <a:off x="10730256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4"/>
                </a:lnTo>
                <a:lnTo>
                  <a:pt x="225533" y="13413"/>
                </a:lnTo>
                <a:lnTo>
                  <a:pt x="183439" y="29447"/>
                </a:lnTo>
                <a:lnTo>
                  <a:pt x="144457" y="51048"/>
                </a:lnTo>
                <a:lnTo>
                  <a:pt x="109079" y="77726"/>
                </a:lnTo>
                <a:lnTo>
                  <a:pt x="77796" y="108995"/>
                </a:lnTo>
                <a:lnTo>
                  <a:pt x="51099" y="144364"/>
                </a:lnTo>
                <a:lnTo>
                  <a:pt x="29480" y="183346"/>
                </a:lnTo>
                <a:lnTo>
                  <a:pt x="13430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0" y="408724"/>
                </a:lnTo>
                <a:lnTo>
                  <a:pt x="29480" y="450834"/>
                </a:lnTo>
                <a:lnTo>
                  <a:pt x="51099" y="489817"/>
                </a:lnTo>
                <a:lnTo>
                  <a:pt x="77796" y="525187"/>
                </a:lnTo>
                <a:lnTo>
                  <a:pt x="109079" y="556454"/>
                </a:lnTo>
                <a:lnTo>
                  <a:pt x="144457" y="583132"/>
                </a:lnTo>
                <a:lnTo>
                  <a:pt x="183439" y="604730"/>
                </a:lnTo>
                <a:lnTo>
                  <a:pt x="225533" y="620763"/>
                </a:lnTo>
                <a:lnTo>
                  <a:pt x="270248" y="630740"/>
                </a:lnTo>
                <a:lnTo>
                  <a:pt x="317093" y="634174"/>
                </a:lnTo>
                <a:lnTo>
                  <a:pt x="363992" y="630740"/>
                </a:lnTo>
                <a:lnTo>
                  <a:pt x="408752" y="620763"/>
                </a:lnTo>
                <a:lnTo>
                  <a:pt x="450882" y="604730"/>
                </a:lnTo>
                <a:lnTo>
                  <a:pt x="489893" y="583132"/>
                </a:lnTo>
                <a:lnTo>
                  <a:pt x="525293" y="556454"/>
                </a:lnTo>
                <a:lnTo>
                  <a:pt x="556593" y="525187"/>
                </a:lnTo>
                <a:lnTo>
                  <a:pt x="583301" y="489817"/>
                </a:lnTo>
                <a:lnTo>
                  <a:pt x="604928" y="450834"/>
                </a:lnTo>
                <a:lnTo>
                  <a:pt x="620983" y="408724"/>
                </a:lnTo>
                <a:lnTo>
                  <a:pt x="630975" y="363977"/>
                </a:lnTo>
                <a:lnTo>
                  <a:pt x="634415" y="317080"/>
                </a:lnTo>
                <a:lnTo>
                  <a:pt x="630975" y="270193"/>
                </a:lnTo>
                <a:lnTo>
                  <a:pt x="620983" y="225452"/>
                </a:lnTo>
                <a:lnTo>
                  <a:pt x="604928" y="183346"/>
                </a:lnTo>
                <a:lnTo>
                  <a:pt x="583301" y="144364"/>
                </a:lnTo>
                <a:lnTo>
                  <a:pt x="556593" y="108995"/>
                </a:lnTo>
                <a:lnTo>
                  <a:pt x="525293" y="77726"/>
                </a:lnTo>
                <a:lnTo>
                  <a:pt x="489893" y="51048"/>
                </a:lnTo>
                <a:lnTo>
                  <a:pt x="450882" y="29447"/>
                </a:lnTo>
                <a:lnTo>
                  <a:pt x="408752" y="13413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48">
            <a:extLst>
              <a:ext uri="{FF2B5EF4-FFF2-40B4-BE49-F238E27FC236}">
                <a16:creationId xmlns:a16="http://schemas.microsoft.com/office/drawing/2014/main" id="{21C7DC96-62BD-E14C-A0BD-8F432855A3CB}"/>
              </a:ext>
            </a:extLst>
          </p:cNvPr>
          <p:cNvSpPr/>
          <p:nvPr userDrawn="1"/>
        </p:nvSpPr>
        <p:spPr>
          <a:xfrm>
            <a:off x="1149965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82" y="3434"/>
                </a:lnTo>
                <a:lnTo>
                  <a:pt x="225939" y="13413"/>
                </a:lnTo>
                <a:lnTo>
                  <a:pt x="183802" y="29447"/>
                </a:lnTo>
                <a:lnTo>
                  <a:pt x="144768" y="51048"/>
                </a:lnTo>
                <a:lnTo>
                  <a:pt x="109332" y="77726"/>
                </a:lnTo>
                <a:lnTo>
                  <a:pt x="77988" y="108995"/>
                </a:lnTo>
                <a:lnTo>
                  <a:pt x="51233" y="144364"/>
                </a:lnTo>
                <a:lnTo>
                  <a:pt x="29561" y="183346"/>
                </a:lnTo>
                <a:lnTo>
                  <a:pt x="13468" y="225452"/>
                </a:lnTo>
                <a:lnTo>
                  <a:pt x="3449" y="270193"/>
                </a:lnTo>
                <a:lnTo>
                  <a:pt x="0" y="317080"/>
                </a:lnTo>
                <a:lnTo>
                  <a:pt x="3449" y="363977"/>
                </a:lnTo>
                <a:lnTo>
                  <a:pt x="13468" y="408724"/>
                </a:lnTo>
                <a:lnTo>
                  <a:pt x="29561" y="450834"/>
                </a:lnTo>
                <a:lnTo>
                  <a:pt x="51233" y="489817"/>
                </a:lnTo>
                <a:lnTo>
                  <a:pt x="77988" y="525187"/>
                </a:lnTo>
                <a:lnTo>
                  <a:pt x="109332" y="556454"/>
                </a:lnTo>
                <a:lnTo>
                  <a:pt x="144768" y="583132"/>
                </a:lnTo>
                <a:lnTo>
                  <a:pt x="183802" y="604730"/>
                </a:lnTo>
                <a:lnTo>
                  <a:pt x="225939" y="620763"/>
                </a:lnTo>
                <a:lnTo>
                  <a:pt x="270682" y="630740"/>
                </a:lnTo>
                <a:lnTo>
                  <a:pt x="317538" y="634174"/>
                </a:lnTo>
                <a:lnTo>
                  <a:pt x="364437" y="630740"/>
                </a:lnTo>
                <a:lnTo>
                  <a:pt x="409197" y="620763"/>
                </a:lnTo>
                <a:lnTo>
                  <a:pt x="451327" y="604730"/>
                </a:lnTo>
                <a:lnTo>
                  <a:pt x="490338" y="583132"/>
                </a:lnTo>
                <a:lnTo>
                  <a:pt x="525738" y="556454"/>
                </a:lnTo>
                <a:lnTo>
                  <a:pt x="557037" y="525187"/>
                </a:lnTo>
                <a:lnTo>
                  <a:pt x="583746" y="489817"/>
                </a:lnTo>
                <a:lnTo>
                  <a:pt x="605372" y="450834"/>
                </a:lnTo>
                <a:lnTo>
                  <a:pt x="621427" y="408724"/>
                </a:lnTo>
                <a:lnTo>
                  <a:pt x="631420" y="363977"/>
                </a:lnTo>
                <a:lnTo>
                  <a:pt x="634860" y="317080"/>
                </a:lnTo>
                <a:lnTo>
                  <a:pt x="631420" y="270193"/>
                </a:lnTo>
                <a:lnTo>
                  <a:pt x="621427" y="225452"/>
                </a:lnTo>
                <a:lnTo>
                  <a:pt x="605372" y="183346"/>
                </a:lnTo>
                <a:lnTo>
                  <a:pt x="583746" y="144364"/>
                </a:lnTo>
                <a:lnTo>
                  <a:pt x="557037" y="108995"/>
                </a:lnTo>
                <a:lnTo>
                  <a:pt x="525738" y="77726"/>
                </a:lnTo>
                <a:lnTo>
                  <a:pt x="490338" y="51048"/>
                </a:lnTo>
                <a:lnTo>
                  <a:pt x="451327" y="29447"/>
                </a:lnTo>
                <a:lnTo>
                  <a:pt x="409197" y="13413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9">
            <a:extLst>
              <a:ext uri="{FF2B5EF4-FFF2-40B4-BE49-F238E27FC236}">
                <a16:creationId xmlns:a16="http://schemas.microsoft.com/office/drawing/2014/main" id="{6CCE1DB6-BCA5-8845-AD75-9B199CCA777A}"/>
              </a:ext>
            </a:extLst>
          </p:cNvPr>
          <p:cNvSpPr/>
          <p:nvPr userDrawn="1"/>
        </p:nvSpPr>
        <p:spPr>
          <a:xfrm>
            <a:off x="615651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4"/>
                </a:lnTo>
                <a:lnTo>
                  <a:pt x="225853" y="13413"/>
                </a:lnTo>
                <a:lnTo>
                  <a:pt x="183704" y="29447"/>
                </a:lnTo>
                <a:lnTo>
                  <a:pt x="144670" y="51048"/>
                </a:lnTo>
                <a:lnTo>
                  <a:pt x="109242" y="77726"/>
                </a:lnTo>
                <a:lnTo>
                  <a:pt x="77914" y="108995"/>
                </a:lnTo>
                <a:lnTo>
                  <a:pt x="51178" y="144364"/>
                </a:lnTo>
                <a:lnTo>
                  <a:pt x="29526" y="183346"/>
                </a:lnTo>
                <a:lnTo>
                  <a:pt x="13451" y="225452"/>
                </a:lnTo>
                <a:lnTo>
                  <a:pt x="3444" y="270193"/>
                </a:lnTo>
                <a:lnTo>
                  <a:pt x="0" y="317080"/>
                </a:lnTo>
                <a:lnTo>
                  <a:pt x="3444" y="363977"/>
                </a:lnTo>
                <a:lnTo>
                  <a:pt x="13451" y="408724"/>
                </a:lnTo>
                <a:lnTo>
                  <a:pt x="29526" y="450834"/>
                </a:lnTo>
                <a:lnTo>
                  <a:pt x="51178" y="489817"/>
                </a:lnTo>
                <a:lnTo>
                  <a:pt x="77914" y="525187"/>
                </a:lnTo>
                <a:lnTo>
                  <a:pt x="109242" y="556454"/>
                </a:lnTo>
                <a:lnTo>
                  <a:pt x="144670" y="583132"/>
                </a:lnTo>
                <a:lnTo>
                  <a:pt x="183704" y="604730"/>
                </a:lnTo>
                <a:lnTo>
                  <a:pt x="225853" y="620763"/>
                </a:lnTo>
                <a:lnTo>
                  <a:pt x="270624" y="630740"/>
                </a:lnTo>
                <a:lnTo>
                  <a:pt x="317525" y="634174"/>
                </a:lnTo>
                <a:lnTo>
                  <a:pt x="364424" y="630740"/>
                </a:lnTo>
                <a:lnTo>
                  <a:pt x="409184" y="620763"/>
                </a:lnTo>
                <a:lnTo>
                  <a:pt x="451314" y="604730"/>
                </a:lnTo>
                <a:lnTo>
                  <a:pt x="490325" y="583132"/>
                </a:lnTo>
                <a:lnTo>
                  <a:pt x="525725" y="556454"/>
                </a:lnTo>
                <a:lnTo>
                  <a:pt x="557025" y="525187"/>
                </a:lnTo>
                <a:lnTo>
                  <a:pt x="583733" y="489817"/>
                </a:lnTo>
                <a:lnTo>
                  <a:pt x="605360" y="450834"/>
                </a:lnTo>
                <a:lnTo>
                  <a:pt x="621415" y="408724"/>
                </a:lnTo>
                <a:lnTo>
                  <a:pt x="631407" y="363977"/>
                </a:lnTo>
                <a:lnTo>
                  <a:pt x="634847" y="317080"/>
                </a:lnTo>
                <a:lnTo>
                  <a:pt x="631407" y="270193"/>
                </a:lnTo>
                <a:lnTo>
                  <a:pt x="621415" y="225452"/>
                </a:lnTo>
                <a:lnTo>
                  <a:pt x="605360" y="183346"/>
                </a:lnTo>
                <a:lnTo>
                  <a:pt x="583733" y="144364"/>
                </a:lnTo>
                <a:lnTo>
                  <a:pt x="557025" y="108995"/>
                </a:lnTo>
                <a:lnTo>
                  <a:pt x="525725" y="77726"/>
                </a:lnTo>
                <a:lnTo>
                  <a:pt x="490325" y="51048"/>
                </a:lnTo>
                <a:lnTo>
                  <a:pt x="451314" y="29447"/>
                </a:lnTo>
                <a:lnTo>
                  <a:pt x="409184" y="13413"/>
                </a:lnTo>
                <a:lnTo>
                  <a:pt x="364424" y="3434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50">
            <a:extLst>
              <a:ext uri="{FF2B5EF4-FFF2-40B4-BE49-F238E27FC236}">
                <a16:creationId xmlns:a16="http://schemas.microsoft.com/office/drawing/2014/main" id="{9E3C9819-079C-E045-B4E7-C6ABF75D032D}"/>
              </a:ext>
            </a:extLst>
          </p:cNvPr>
          <p:cNvSpPr/>
          <p:nvPr userDrawn="1"/>
        </p:nvSpPr>
        <p:spPr>
          <a:xfrm>
            <a:off x="8366453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5"/>
                </a:lnTo>
                <a:lnTo>
                  <a:pt x="225538" y="13416"/>
                </a:lnTo>
                <a:lnTo>
                  <a:pt x="183444" y="29456"/>
                </a:lnTo>
                <a:lnTo>
                  <a:pt x="144463" y="51069"/>
                </a:lnTo>
                <a:lnTo>
                  <a:pt x="109084" y="77768"/>
                </a:lnTo>
                <a:lnTo>
                  <a:pt x="77801" y="109067"/>
                </a:lnTo>
                <a:lnTo>
                  <a:pt x="51103" y="144479"/>
                </a:lnTo>
                <a:lnTo>
                  <a:pt x="29482" y="183517"/>
                </a:lnTo>
                <a:lnTo>
                  <a:pt x="13431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1" y="408999"/>
                </a:lnTo>
                <a:lnTo>
                  <a:pt x="29482" y="451062"/>
                </a:lnTo>
                <a:lnTo>
                  <a:pt x="51103" y="490019"/>
                </a:lnTo>
                <a:lnTo>
                  <a:pt x="77801" y="525379"/>
                </a:lnTo>
                <a:lnTo>
                  <a:pt x="109084" y="556649"/>
                </a:lnTo>
                <a:lnTo>
                  <a:pt x="144463" y="583337"/>
                </a:lnTo>
                <a:lnTo>
                  <a:pt x="183444" y="604951"/>
                </a:lnTo>
                <a:lnTo>
                  <a:pt x="225538" y="620999"/>
                </a:lnTo>
                <a:lnTo>
                  <a:pt x="270251" y="630989"/>
                </a:lnTo>
                <a:lnTo>
                  <a:pt x="317093" y="634428"/>
                </a:lnTo>
                <a:lnTo>
                  <a:pt x="364046" y="630989"/>
                </a:lnTo>
                <a:lnTo>
                  <a:pt x="408850" y="620999"/>
                </a:lnTo>
                <a:lnTo>
                  <a:pt x="451015" y="604951"/>
                </a:lnTo>
                <a:lnTo>
                  <a:pt x="490053" y="583337"/>
                </a:lnTo>
                <a:lnTo>
                  <a:pt x="525474" y="556649"/>
                </a:lnTo>
                <a:lnTo>
                  <a:pt x="556788" y="525379"/>
                </a:lnTo>
                <a:lnTo>
                  <a:pt x="583507" y="490019"/>
                </a:lnTo>
                <a:lnTo>
                  <a:pt x="605139" y="451062"/>
                </a:lnTo>
                <a:lnTo>
                  <a:pt x="621197" y="408999"/>
                </a:lnTo>
                <a:lnTo>
                  <a:pt x="631191" y="364323"/>
                </a:lnTo>
                <a:lnTo>
                  <a:pt x="634631" y="317525"/>
                </a:lnTo>
                <a:lnTo>
                  <a:pt x="631191" y="270527"/>
                </a:lnTo>
                <a:lnTo>
                  <a:pt x="621197" y="225695"/>
                </a:lnTo>
                <a:lnTo>
                  <a:pt x="605139" y="183517"/>
                </a:lnTo>
                <a:lnTo>
                  <a:pt x="583507" y="144479"/>
                </a:lnTo>
                <a:lnTo>
                  <a:pt x="556788" y="109067"/>
                </a:lnTo>
                <a:lnTo>
                  <a:pt x="525474" y="77768"/>
                </a:lnTo>
                <a:lnTo>
                  <a:pt x="490053" y="51069"/>
                </a:lnTo>
                <a:lnTo>
                  <a:pt x="451015" y="29456"/>
                </a:lnTo>
                <a:lnTo>
                  <a:pt x="408850" y="13416"/>
                </a:lnTo>
                <a:lnTo>
                  <a:pt x="364046" y="3435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51">
            <a:extLst>
              <a:ext uri="{FF2B5EF4-FFF2-40B4-BE49-F238E27FC236}">
                <a16:creationId xmlns:a16="http://schemas.microsoft.com/office/drawing/2014/main" id="{BF506D1B-75EB-F349-9BF8-352AA117113E}"/>
              </a:ext>
            </a:extLst>
          </p:cNvPr>
          <p:cNvSpPr/>
          <p:nvPr userDrawn="1"/>
        </p:nvSpPr>
        <p:spPr>
          <a:xfrm>
            <a:off x="764238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5"/>
                </a:lnTo>
                <a:lnTo>
                  <a:pt x="225544" y="13416"/>
                </a:lnTo>
                <a:lnTo>
                  <a:pt x="183449" y="29456"/>
                </a:lnTo>
                <a:lnTo>
                  <a:pt x="144466" y="51069"/>
                </a:lnTo>
                <a:lnTo>
                  <a:pt x="109087" y="77768"/>
                </a:lnTo>
                <a:lnTo>
                  <a:pt x="77802" y="109067"/>
                </a:lnTo>
                <a:lnTo>
                  <a:pt x="51103" y="144479"/>
                </a:lnTo>
                <a:lnTo>
                  <a:pt x="29482" y="183517"/>
                </a:lnTo>
                <a:lnTo>
                  <a:pt x="13431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1" y="408999"/>
                </a:lnTo>
                <a:lnTo>
                  <a:pt x="29482" y="451062"/>
                </a:lnTo>
                <a:lnTo>
                  <a:pt x="51103" y="490019"/>
                </a:lnTo>
                <a:lnTo>
                  <a:pt x="77802" y="525379"/>
                </a:lnTo>
                <a:lnTo>
                  <a:pt x="109087" y="556649"/>
                </a:lnTo>
                <a:lnTo>
                  <a:pt x="144466" y="583337"/>
                </a:lnTo>
                <a:lnTo>
                  <a:pt x="183449" y="604951"/>
                </a:lnTo>
                <a:lnTo>
                  <a:pt x="225544" y="620999"/>
                </a:lnTo>
                <a:lnTo>
                  <a:pt x="270260" y="630989"/>
                </a:lnTo>
                <a:lnTo>
                  <a:pt x="317106" y="634428"/>
                </a:lnTo>
                <a:lnTo>
                  <a:pt x="364059" y="630989"/>
                </a:lnTo>
                <a:lnTo>
                  <a:pt x="408862" y="620999"/>
                </a:lnTo>
                <a:lnTo>
                  <a:pt x="451028" y="604951"/>
                </a:lnTo>
                <a:lnTo>
                  <a:pt x="490066" y="583337"/>
                </a:lnTo>
                <a:lnTo>
                  <a:pt x="525487" y="556649"/>
                </a:lnTo>
                <a:lnTo>
                  <a:pt x="556801" y="525379"/>
                </a:lnTo>
                <a:lnTo>
                  <a:pt x="583519" y="490019"/>
                </a:lnTo>
                <a:lnTo>
                  <a:pt x="605152" y="451062"/>
                </a:lnTo>
                <a:lnTo>
                  <a:pt x="621210" y="408999"/>
                </a:lnTo>
                <a:lnTo>
                  <a:pt x="631204" y="364323"/>
                </a:lnTo>
                <a:lnTo>
                  <a:pt x="634644" y="317525"/>
                </a:lnTo>
                <a:lnTo>
                  <a:pt x="631204" y="270527"/>
                </a:lnTo>
                <a:lnTo>
                  <a:pt x="621210" y="225695"/>
                </a:lnTo>
                <a:lnTo>
                  <a:pt x="605152" y="183517"/>
                </a:lnTo>
                <a:lnTo>
                  <a:pt x="583519" y="144479"/>
                </a:lnTo>
                <a:lnTo>
                  <a:pt x="556801" y="109067"/>
                </a:lnTo>
                <a:lnTo>
                  <a:pt x="525487" y="77768"/>
                </a:lnTo>
                <a:lnTo>
                  <a:pt x="490066" y="51069"/>
                </a:lnTo>
                <a:lnTo>
                  <a:pt x="451028" y="29456"/>
                </a:lnTo>
                <a:lnTo>
                  <a:pt x="408862" y="13416"/>
                </a:lnTo>
                <a:lnTo>
                  <a:pt x="364059" y="3435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52">
            <a:extLst>
              <a:ext uri="{FF2B5EF4-FFF2-40B4-BE49-F238E27FC236}">
                <a16:creationId xmlns:a16="http://schemas.microsoft.com/office/drawing/2014/main" id="{AEEFC005-A7EE-E94E-8848-DBD3A5BA8B8E}"/>
              </a:ext>
            </a:extLst>
          </p:cNvPr>
          <p:cNvSpPr/>
          <p:nvPr userDrawn="1"/>
        </p:nvSpPr>
        <p:spPr>
          <a:xfrm>
            <a:off x="6903484" y="2362770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5"/>
                </a:lnTo>
                <a:lnTo>
                  <a:pt x="225264" y="13416"/>
                </a:lnTo>
                <a:lnTo>
                  <a:pt x="183174" y="29456"/>
                </a:lnTo>
                <a:lnTo>
                  <a:pt x="144214" y="51069"/>
                </a:lnTo>
                <a:lnTo>
                  <a:pt x="108871" y="77768"/>
                </a:lnTo>
                <a:lnTo>
                  <a:pt x="77631" y="109067"/>
                </a:lnTo>
                <a:lnTo>
                  <a:pt x="50981" y="144479"/>
                </a:lnTo>
                <a:lnTo>
                  <a:pt x="29406" y="183517"/>
                </a:lnTo>
                <a:lnTo>
                  <a:pt x="13393" y="225695"/>
                </a:lnTo>
                <a:lnTo>
                  <a:pt x="3429" y="270527"/>
                </a:lnTo>
                <a:lnTo>
                  <a:pt x="0" y="317525"/>
                </a:lnTo>
                <a:lnTo>
                  <a:pt x="3429" y="364323"/>
                </a:lnTo>
                <a:lnTo>
                  <a:pt x="13393" y="408999"/>
                </a:lnTo>
                <a:lnTo>
                  <a:pt x="29406" y="451062"/>
                </a:lnTo>
                <a:lnTo>
                  <a:pt x="50981" y="490019"/>
                </a:lnTo>
                <a:lnTo>
                  <a:pt x="77631" y="525379"/>
                </a:lnTo>
                <a:lnTo>
                  <a:pt x="108871" y="556649"/>
                </a:lnTo>
                <a:lnTo>
                  <a:pt x="144214" y="583337"/>
                </a:lnTo>
                <a:lnTo>
                  <a:pt x="183174" y="604951"/>
                </a:lnTo>
                <a:lnTo>
                  <a:pt x="225264" y="620999"/>
                </a:lnTo>
                <a:lnTo>
                  <a:pt x="269998" y="630989"/>
                </a:lnTo>
                <a:lnTo>
                  <a:pt x="316890" y="634428"/>
                </a:lnTo>
                <a:lnTo>
                  <a:pt x="363786" y="630989"/>
                </a:lnTo>
                <a:lnTo>
                  <a:pt x="408543" y="620999"/>
                </a:lnTo>
                <a:lnTo>
                  <a:pt x="450671" y="604951"/>
                </a:lnTo>
                <a:lnTo>
                  <a:pt x="489680" y="583337"/>
                </a:lnTo>
                <a:lnTo>
                  <a:pt x="525079" y="556649"/>
                </a:lnTo>
                <a:lnTo>
                  <a:pt x="556378" y="525379"/>
                </a:lnTo>
                <a:lnTo>
                  <a:pt x="583086" y="490019"/>
                </a:lnTo>
                <a:lnTo>
                  <a:pt x="604712" y="451062"/>
                </a:lnTo>
                <a:lnTo>
                  <a:pt x="620767" y="408999"/>
                </a:lnTo>
                <a:lnTo>
                  <a:pt x="630760" y="364323"/>
                </a:lnTo>
                <a:lnTo>
                  <a:pt x="634199" y="317525"/>
                </a:lnTo>
                <a:lnTo>
                  <a:pt x="630760" y="270527"/>
                </a:lnTo>
                <a:lnTo>
                  <a:pt x="620767" y="225695"/>
                </a:lnTo>
                <a:lnTo>
                  <a:pt x="604712" y="183517"/>
                </a:lnTo>
                <a:lnTo>
                  <a:pt x="583086" y="144479"/>
                </a:lnTo>
                <a:lnTo>
                  <a:pt x="556378" y="109067"/>
                </a:lnTo>
                <a:lnTo>
                  <a:pt x="525079" y="77768"/>
                </a:lnTo>
                <a:lnTo>
                  <a:pt x="489680" y="51069"/>
                </a:lnTo>
                <a:lnTo>
                  <a:pt x="450671" y="29456"/>
                </a:lnTo>
                <a:lnTo>
                  <a:pt x="408543" y="13416"/>
                </a:lnTo>
                <a:lnTo>
                  <a:pt x="363786" y="3435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53">
            <a:extLst>
              <a:ext uri="{FF2B5EF4-FFF2-40B4-BE49-F238E27FC236}">
                <a16:creationId xmlns:a16="http://schemas.microsoft.com/office/drawing/2014/main" id="{BC9867A3-7B0F-2547-B602-890451883FE1}"/>
              </a:ext>
            </a:extLst>
          </p:cNvPr>
          <p:cNvSpPr/>
          <p:nvPr userDrawn="1"/>
        </p:nvSpPr>
        <p:spPr>
          <a:xfrm>
            <a:off x="9127550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5"/>
                </a:lnTo>
                <a:lnTo>
                  <a:pt x="225663" y="13416"/>
                </a:lnTo>
                <a:lnTo>
                  <a:pt x="183532" y="29456"/>
                </a:lnTo>
                <a:lnTo>
                  <a:pt x="144522" y="51069"/>
                </a:lnTo>
                <a:lnTo>
                  <a:pt x="109122" y="77768"/>
                </a:lnTo>
                <a:lnTo>
                  <a:pt x="77822" y="109067"/>
                </a:lnTo>
                <a:lnTo>
                  <a:pt x="51114" y="144479"/>
                </a:lnTo>
                <a:lnTo>
                  <a:pt x="29487" y="183517"/>
                </a:lnTo>
                <a:lnTo>
                  <a:pt x="13432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2" y="408999"/>
                </a:lnTo>
                <a:lnTo>
                  <a:pt x="29487" y="451062"/>
                </a:lnTo>
                <a:lnTo>
                  <a:pt x="51114" y="490019"/>
                </a:lnTo>
                <a:lnTo>
                  <a:pt x="77822" y="525379"/>
                </a:lnTo>
                <a:lnTo>
                  <a:pt x="109122" y="556649"/>
                </a:lnTo>
                <a:lnTo>
                  <a:pt x="144522" y="583337"/>
                </a:lnTo>
                <a:lnTo>
                  <a:pt x="183532" y="604951"/>
                </a:lnTo>
                <a:lnTo>
                  <a:pt x="225663" y="620999"/>
                </a:lnTo>
                <a:lnTo>
                  <a:pt x="270423" y="630989"/>
                </a:lnTo>
                <a:lnTo>
                  <a:pt x="317322" y="634428"/>
                </a:lnTo>
                <a:lnTo>
                  <a:pt x="364220" y="630989"/>
                </a:lnTo>
                <a:lnTo>
                  <a:pt x="408980" y="620999"/>
                </a:lnTo>
                <a:lnTo>
                  <a:pt x="451109" y="604951"/>
                </a:lnTo>
                <a:lnTo>
                  <a:pt x="490118" y="583337"/>
                </a:lnTo>
                <a:lnTo>
                  <a:pt x="525516" y="556649"/>
                </a:lnTo>
                <a:lnTo>
                  <a:pt x="556814" y="525379"/>
                </a:lnTo>
                <a:lnTo>
                  <a:pt x="583521" y="490019"/>
                </a:lnTo>
                <a:lnTo>
                  <a:pt x="605146" y="451062"/>
                </a:lnTo>
                <a:lnTo>
                  <a:pt x="621200" y="408999"/>
                </a:lnTo>
                <a:lnTo>
                  <a:pt x="631192" y="364323"/>
                </a:lnTo>
                <a:lnTo>
                  <a:pt x="634631" y="317525"/>
                </a:lnTo>
                <a:lnTo>
                  <a:pt x="631192" y="270527"/>
                </a:lnTo>
                <a:lnTo>
                  <a:pt x="621200" y="225695"/>
                </a:lnTo>
                <a:lnTo>
                  <a:pt x="605146" y="183517"/>
                </a:lnTo>
                <a:lnTo>
                  <a:pt x="583521" y="144479"/>
                </a:lnTo>
                <a:lnTo>
                  <a:pt x="556814" y="109067"/>
                </a:lnTo>
                <a:lnTo>
                  <a:pt x="525516" y="77768"/>
                </a:lnTo>
                <a:lnTo>
                  <a:pt x="490118" y="51069"/>
                </a:lnTo>
                <a:lnTo>
                  <a:pt x="451109" y="29456"/>
                </a:lnTo>
                <a:lnTo>
                  <a:pt x="408980" y="13416"/>
                </a:lnTo>
                <a:lnTo>
                  <a:pt x="364220" y="3435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54">
            <a:extLst>
              <a:ext uri="{FF2B5EF4-FFF2-40B4-BE49-F238E27FC236}">
                <a16:creationId xmlns:a16="http://schemas.microsoft.com/office/drawing/2014/main" id="{3ED16B07-B800-9149-8558-6CFC98B458A6}"/>
              </a:ext>
            </a:extLst>
          </p:cNvPr>
          <p:cNvSpPr/>
          <p:nvPr userDrawn="1"/>
        </p:nvSpPr>
        <p:spPr>
          <a:xfrm>
            <a:off x="9932786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5"/>
                </a:lnTo>
                <a:lnTo>
                  <a:pt x="225735" y="13416"/>
                </a:lnTo>
                <a:lnTo>
                  <a:pt x="183621" y="29456"/>
                </a:lnTo>
                <a:lnTo>
                  <a:pt x="144614" y="51069"/>
                </a:lnTo>
                <a:lnTo>
                  <a:pt x="109207" y="77768"/>
                </a:lnTo>
                <a:lnTo>
                  <a:pt x="77894" y="109067"/>
                </a:lnTo>
                <a:lnTo>
                  <a:pt x="51168" y="144479"/>
                </a:lnTo>
                <a:lnTo>
                  <a:pt x="29522" y="183517"/>
                </a:lnTo>
                <a:lnTo>
                  <a:pt x="13449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49" y="408999"/>
                </a:lnTo>
                <a:lnTo>
                  <a:pt x="29522" y="451062"/>
                </a:lnTo>
                <a:lnTo>
                  <a:pt x="51168" y="490019"/>
                </a:lnTo>
                <a:lnTo>
                  <a:pt x="77894" y="525379"/>
                </a:lnTo>
                <a:lnTo>
                  <a:pt x="109207" y="556649"/>
                </a:lnTo>
                <a:lnTo>
                  <a:pt x="144614" y="583337"/>
                </a:lnTo>
                <a:lnTo>
                  <a:pt x="183621" y="604951"/>
                </a:lnTo>
                <a:lnTo>
                  <a:pt x="225735" y="620999"/>
                </a:lnTo>
                <a:lnTo>
                  <a:pt x="270462" y="630989"/>
                </a:lnTo>
                <a:lnTo>
                  <a:pt x="317309" y="634428"/>
                </a:lnTo>
                <a:lnTo>
                  <a:pt x="364164" y="630989"/>
                </a:lnTo>
                <a:lnTo>
                  <a:pt x="408908" y="620999"/>
                </a:lnTo>
                <a:lnTo>
                  <a:pt x="451044" y="604951"/>
                </a:lnTo>
                <a:lnTo>
                  <a:pt x="490078" y="583337"/>
                </a:lnTo>
                <a:lnTo>
                  <a:pt x="525515" y="556649"/>
                </a:lnTo>
                <a:lnTo>
                  <a:pt x="556858" y="525379"/>
                </a:lnTo>
                <a:lnTo>
                  <a:pt x="583614" y="490019"/>
                </a:lnTo>
                <a:lnTo>
                  <a:pt x="605285" y="451062"/>
                </a:lnTo>
                <a:lnTo>
                  <a:pt x="621378" y="408999"/>
                </a:lnTo>
                <a:lnTo>
                  <a:pt x="631397" y="364323"/>
                </a:lnTo>
                <a:lnTo>
                  <a:pt x="634847" y="317525"/>
                </a:lnTo>
                <a:lnTo>
                  <a:pt x="631397" y="270527"/>
                </a:lnTo>
                <a:lnTo>
                  <a:pt x="621378" y="225695"/>
                </a:lnTo>
                <a:lnTo>
                  <a:pt x="605285" y="183517"/>
                </a:lnTo>
                <a:lnTo>
                  <a:pt x="583614" y="144479"/>
                </a:lnTo>
                <a:lnTo>
                  <a:pt x="556858" y="109067"/>
                </a:lnTo>
                <a:lnTo>
                  <a:pt x="525515" y="77768"/>
                </a:lnTo>
                <a:lnTo>
                  <a:pt x="490078" y="51069"/>
                </a:lnTo>
                <a:lnTo>
                  <a:pt x="451044" y="29456"/>
                </a:lnTo>
                <a:lnTo>
                  <a:pt x="408908" y="13416"/>
                </a:lnTo>
                <a:lnTo>
                  <a:pt x="364164" y="3435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55">
            <a:extLst>
              <a:ext uri="{FF2B5EF4-FFF2-40B4-BE49-F238E27FC236}">
                <a16:creationId xmlns:a16="http://schemas.microsoft.com/office/drawing/2014/main" id="{A091F33D-14B5-C24F-A042-8487DA407750}"/>
              </a:ext>
            </a:extLst>
          </p:cNvPr>
          <p:cNvSpPr/>
          <p:nvPr userDrawn="1"/>
        </p:nvSpPr>
        <p:spPr>
          <a:xfrm>
            <a:off x="10730256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5"/>
                </a:lnTo>
                <a:lnTo>
                  <a:pt x="225533" y="13416"/>
                </a:lnTo>
                <a:lnTo>
                  <a:pt x="183439" y="29456"/>
                </a:lnTo>
                <a:lnTo>
                  <a:pt x="144457" y="51069"/>
                </a:lnTo>
                <a:lnTo>
                  <a:pt x="109079" y="77768"/>
                </a:lnTo>
                <a:lnTo>
                  <a:pt x="77796" y="109067"/>
                </a:lnTo>
                <a:lnTo>
                  <a:pt x="51099" y="144479"/>
                </a:lnTo>
                <a:lnTo>
                  <a:pt x="29480" y="183517"/>
                </a:lnTo>
                <a:lnTo>
                  <a:pt x="13430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0" y="408999"/>
                </a:lnTo>
                <a:lnTo>
                  <a:pt x="29480" y="451062"/>
                </a:lnTo>
                <a:lnTo>
                  <a:pt x="51099" y="490019"/>
                </a:lnTo>
                <a:lnTo>
                  <a:pt x="77796" y="525379"/>
                </a:lnTo>
                <a:lnTo>
                  <a:pt x="109079" y="556649"/>
                </a:lnTo>
                <a:lnTo>
                  <a:pt x="144457" y="583337"/>
                </a:lnTo>
                <a:lnTo>
                  <a:pt x="183439" y="604951"/>
                </a:lnTo>
                <a:lnTo>
                  <a:pt x="225533" y="620999"/>
                </a:lnTo>
                <a:lnTo>
                  <a:pt x="270248" y="630989"/>
                </a:lnTo>
                <a:lnTo>
                  <a:pt x="317093" y="634428"/>
                </a:lnTo>
                <a:lnTo>
                  <a:pt x="363992" y="630989"/>
                </a:lnTo>
                <a:lnTo>
                  <a:pt x="408752" y="620999"/>
                </a:lnTo>
                <a:lnTo>
                  <a:pt x="450882" y="604951"/>
                </a:lnTo>
                <a:lnTo>
                  <a:pt x="489893" y="583337"/>
                </a:lnTo>
                <a:lnTo>
                  <a:pt x="525293" y="556649"/>
                </a:lnTo>
                <a:lnTo>
                  <a:pt x="556593" y="525379"/>
                </a:lnTo>
                <a:lnTo>
                  <a:pt x="583301" y="490019"/>
                </a:lnTo>
                <a:lnTo>
                  <a:pt x="604928" y="451062"/>
                </a:lnTo>
                <a:lnTo>
                  <a:pt x="620983" y="408999"/>
                </a:lnTo>
                <a:lnTo>
                  <a:pt x="630975" y="364323"/>
                </a:lnTo>
                <a:lnTo>
                  <a:pt x="634415" y="317525"/>
                </a:lnTo>
                <a:lnTo>
                  <a:pt x="630975" y="270527"/>
                </a:lnTo>
                <a:lnTo>
                  <a:pt x="620983" y="225695"/>
                </a:lnTo>
                <a:lnTo>
                  <a:pt x="604928" y="183517"/>
                </a:lnTo>
                <a:lnTo>
                  <a:pt x="583301" y="144479"/>
                </a:lnTo>
                <a:lnTo>
                  <a:pt x="556593" y="109067"/>
                </a:lnTo>
                <a:lnTo>
                  <a:pt x="525293" y="77768"/>
                </a:lnTo>
                <a:lnTo>
                  <a:pt x="489893" y="51069"/>
                </a:lnTo>
                <a:lnTo>
                  <a:pt x="450882" y="29456"/>
                </a:lnTo>
                <a:lnTo>
                  <a:pt x="408752" y="13416"/>
                </a:lnTo>
                <a:lnTo>
                  <a:pt x="363992" y="3435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56">
            <a:extLst>
              <a:ext uri="{FF2B5EF4-FFF2-40B4-BE49-F238E27FC236}">
                <a16:creationId xmlns:a16="http://schemas.microsoft.com/office/drawing/2014/main" id="{0C9EF2F3-1DEA-514F-A420-0A6DFADF2A9D}"/>
              </a:ext>
            </a:extLst>
          </p:cNvPr>
          <p:cNvSpPr/>
          <p:nvPr userDrawn="1"/>
        </p:nvSpPr>
        <p:spPr>
          <a:xfrm>
            <a:off x="1149965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5"/>
                </a:lnTo>
                <a:lnTo>
                  <a:pt x="225939" y="13416"/>
                </a:lnTo>
                <a:lnTo>
                  <a:pt x="183802" y="29456"/>
                </a:lnTo>
                <a:lnTo>
                  <a:pt x="144768" y="51069"/>
                </a:lnTo>
                <a:lnTo>
                  <a:pt x="109332" y="77768"/>
                </a:lnTo>
                <a:lnTo>
                  <a:pt x="77988" y="109067"/>
                </a:lnTo>
                <a:lnTo>
                  <a:pt x="51233" y="144479"/>
                </a:lnTo>
                <a:lnTo>
                  <a:pt x="29561" y="183517"/>
                </a:lnTo>
                <a:lnTo>
                  <a:pt x="13468" y="225695"/>
                </a:lnTo>
                <a:lnTo>
                  <a:pt x="3449" y="270527"/>
                </a:lnTo>
                <a:lnTo>
                  <a:pt x="0" y="317525"/>
                </a:lnTo>
                <a:lnTo>
                  <a:pt x="3449" y="364323"/>
                </a:lnTo>
                <a:lnTo>
                  <a:pt x="13468" y="408999"/>
                </a:lnTo>
                <a:lnTo>
                  <a:pt x="29561" y="451062"/>
                </a:lnTo>
                <a:lnTo>
                  <a:pt x="51233" y="490019"/>
                </a:lnTo>
                <a:lnTo>
                  <a:pt x="77988" y="525379"/>
                </a:lnTo>
                <a:lnTo>
                  <a:pt x="109332" y="556649"/>
                </a:lnTo>
                <a:lnTo>
                  <a:pt x="144768" y="583337"/>
                </a:lnTo>
                <a:lnTo>
                  <a:pt x="183802" y="604951"/>
                </a:lnTo>
                <a:lnTo>
                  <a:pt x="225939" y="620999"/>
                </a:lnTo>
                <a:lnTo>
                  <a:pt x="270682" y="630989"/>
                </a:lnTo>
                <a:lnTo>
                  <a:pt x="317538" y="634428"/>
                </a:lnTo>
                <a:lnTo>
                  <a:pt x="364437" y="630989"/>
                </a:lnTo>
                <a:lnTo>
                  <a:pt x="409197" y="620999"/>
                </a:lnTo>
                <a:lnTo>
                  <a:pt x="451327" y="604951"/>
                </a:lnTo>
                <a:lnTo>
                  <a:pt x="490338" y="583337"/>
                </a:lnTo>
                <a:lnTo>
                  <a:pt x="525738" y="556649"/>
                </a:lnTo>
                <a:lnTo>
                  <a:pt x="557037" y="525379"/>
                </a:lnTo>
                <a:lnTo>
                  <a:pt x="583746" y="490019"/>
                </a:lnTo>
                <a:lnTo>
                  <a:pt x="605372" y="451062"/>
                </a:lnTo>
                <a:lnTo>
                  <a:pt x="621427" y="408999"/>
                </a:lnTo>
                <a:lnTo>
                  <a:pt x="631420" y="364323"/>
                </a:lnTo>
                <a:lnTo>
                  <a:pt x="634860" y="317525"/>
                </a:lnTo>
                <a:lnTo>
                  <a:pt x="631420" y="270527"/>
                </a:lnTo>
                <a:lnTo>
                  <a:pt x="621427" y="225695"/>
                </a:lnTo>
                <a:lnTo>
                  <a:pt x="605372" y="183517"/>
                </a:lnTo>
                <a:lnTo>
                  <a:pt x="583746" y="144479"/>
                </a:lnTo>
                <a:lnTo>
                  <a:pt x="557037" y="109067"/>
                </a:lnTo>
                <a:lnTo>
                  <a:pt x="525738" y="77768"/>
                </a:lnTo>
                <a:lnTo>
                  <a:pt x="490338" y="51069"/>
                </a:lnTo>
                <a:lnTo>
                  <a:pt x="451327" y="29456"/>
                </a:lnTo>
                <a:lnTo>
                  <a:pt x="409197" y="13416"/>
                </a:lnTo>
                <a:lnTo>
                  <a:pt x="364437" y="3435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57">
            <a:extLst>
              <a:ext uri="{FF2B5EF4-FFF2-40B4-BE49-F238E27FC236}">
                <a16:creationId xmlns:a16="http://schemas.microsoft.com/office/drawing/2014/main" id="{065872A3-B90D-EE4B-A117-69F47B6D9D1D}"/>
              </a:ext>
            </a:extLst>
          </p:cNvPr>
          <p:cNvSpPr/>
          <p:nvPr userDrawn="1"/>
        </p:nvSpPr>
        <p:spPr>
          <a:xfrm>
            <a:off x="615651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5"/>
                </a:lnTo>
                <a:lnTo>
                  <a:pt x="225853" y="13416"/>
                </a:lnTo>
                <a:lnTo>
                  <a:pt x="183704" y="29456"/>
                </a:lnTo>
                <a:lnTo>
                  <a:pt x="144670" y="51069"/>
                </a:lnTo>
                <a:lnTo>
                  <a:pt x="109242" y="77768"/>
                </a:lnTo>
                <a:lnTo>
                  <a:pt x="77914" y="109067"/>
                </a:lnTo>
                <a:lnTo>
                  <a:pt x="51178" y="144479"/>
                </a:lnTo>
                <a:lnTo>
                  <a:pt x="29526" y="183517"/>
                </a:lnTo>
                <a:lnTo>
                  <a:pt x="13451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51" y="408999"/>
                </a:lnTo>
                <a:lnTo>
                  <a:pt x="29526" y="451062"/>
                </a:lnTo>
                <a:lnTo>
                  <a:pt x="51178" y="490019"/>
                </a:lnTo>
                <a:lnTo>
                  <a:pt x="77914" y="525379"/>
                </a:lnTo>
                <a:lnTo>
                  <a:pt x="109242" y="556649"/>
                </a:lnTo>
                <a:lnTo>
                  <a:pt x="144670" y="583337"/>
                </a:lnTo>
                <a:lnTo>
                  <a:pt x="183704" y="604951"/>
                </a:lnTo>
                <a:lnTo>
                  <a:pt x="225853" y="620999"/>
                </a:lnTo>
                <a:lnTo>
                  <a:pt x="270624" y="630989"/>
                </a:lnTo>
                <a:lnTo>
                  <a:pt x="317525" y="634428"/>
                </a:lnTo>
                <a:lnTo>
                  <a:pt x="364424" y="630989"/>
                </a:lnTo>
                <a:lnTo>
                  <a:pt x="409184" y="620999"/>
                </a:lnTo>
                <a:lnTo>
                  <a:pt x="451314" y="604951"/>
                </a:lnTo>
                <a:lnTo>
                  <a:pt x="490325" y="583337"/>
                </a:lnTo>
                <a:lnTo>
                  <a:pt x="525725" y="556649"/>
                </a:lnTo>
                <a:lnTo>
                  <a:pt x="557025" y="525379"/>
                </a:lnTo>
                <a:lnTo>
                  <a:pt x="583733" y="490019"/>
                </a:lnTo>
                <a:lnTo>
                  <a:pt x="605360" y="451062"/>
                </a:lnTo>
                <a:lnTo>
                  <a:pt x="621415" y="408999"/>
                </a:lnTo>
                <a:lnTo>
                  <a:pt x="631407" y="364323"/>
                </a:lnTo>
                <a:lnTo>
                  <a:pt x="634847" y="317525"/>
                </a:lnTo>
                <a:lnTo>
                  <a:pt x="631407" y="270527"/>
                </a:lnTo>
                <a:lnTo>
                  <a:pt x="621415" y="225695"/>
                </a:lnTo>
                <a:lnTo>
                  <a:pt x="605360" y="183517"/>
                </a:lnTo>
                <a:lnTo>
                  <a:pt x="583733" y="144479"/>
                </a:lnTo>
                <a:lnTo>
                  <a:pt x="557025" y="109067"/>
                </a:lnTo>
                <a:lnTo>
                  <a:pt x="525725" y="77768"/>
                </a:lnTo>
                <a:lnTo>
                  <a:pt x="490325" y="51069"/>
                </a:lnTo>
                <a:lnTo>
                  <a:pt x="451314" y="29456"/>
                </a:lnTo>
                <a:lnTo>
                  <a:pt x="409184" y="13416"/>
                </a:lnTo>
                <a:lnTo>
                  <a:pt x="364424" y="3435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58">
            <a:extLst>
              <a:ext uri="{FF2B5EF4-FFF2-40B4-BE49-F238E27FC236}">
                <a16:creationId xmlns:a16="http://schemas.microsoft.com/office/drawing/2014/main" id="{1FA199A6-FDF8-E942-B177-7F5F21F6816C}"/>
              </a:ext>
            </a:extLst>
          </p:cNvPr>
          <p:cNvSpPr/>
          <p:nvPr userDrawn="1"/>
        </p:nvSpPr>
        <p:spPr>
          <a:xfrm>
            <a:off x="537960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5"/>
                </a:lnTo>
                <a:lnTo>
                  <a:pt x="225855" y="13416"/>
                </a:lnTo>
                <a:lnTo>
                  <a:pt x="183703" y="29456"/>
                </a:lnTo>
                <a:lnTo>
                  <a:pt x="144667" y="51069"/>
                </a:lnTo>
                <a:lnTo>
                  <a:pt x="109239" y="77768"/>
                </a:lnTo>
                <a:lnTo>
                  <a:pt x="77911" y="109067"/>
                </a:lnTo>
                <a:lnTo>
                  <a:pt x="51175" y="144479"/>
                </a:lnTo>
                <a:lnTo>
                  <a:pt x="29524" y="183517"/>
                </a:lnTo>
                <a:lnTo>
                  <a:pt x="13450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50" y="408999"/>
                </a:lnTo>
                <a:lnTo>
                  <a:pt x="29524" y="451062"/>
                </a:lnTo>
                <a:lnTo>
                  <a:pt x="51175" y="490019"/>
                </a:lnTo>
                <a:lnTo>
                  <a:pt x="77911" y="525379"/>
                </a:lnTo>
                <a:lnTo>
                  <a:pt x="109239" y="556649"/>
                </a:lnTo>
                <a:lnTo>
                  <a:pt x="144667" y="583337"/>
                </a:lnTo>
                <a:lnTo>
                  <a:pt x="183703" y="604951"/>
                </a:lnTo>
                <a:lnTo>
                  <a:pt x="225855" y="620999"/>
                </a:lnTo>
                <a:lnTo>
                  <a:pt x="270631" y="630989"/>
                </a:lnTo>
                <a:lnTo>
                  <a:pt x="317538" y="634428"/>
                </a:lnTo>
                <a:lnTo>
                  <a:pt x="364433" y="630989"/>
                </a:lnTo>
                <a:lnTo>
                  <a:pt x="409191" y="620999"/>
                </a:lnTo>
                <a:lnTo>
                  <a:pt x="451319" y="604951"/>
                </a:lnTo>
                <a:lnTo>
                  <a:pt x="490328" y="583337"/>
                </a:lnTo>
                <a:lnTo>
                  <a:pt x="525727" y="556649"/>
                </a:lnTo>
                <a:lnTo>
                  <a:pt x="557026" y="525379"/>
                </a:lnTo>
                <a:lnTo>
                  <a:pt x="583734" y="490019"/>
                </a:lnTo>
                <a:lnTo>
                  <a:pt x="605360" y="451062"/>
                </a:lnTo>
                <a:lnTo>
                  <a:pt x="621415" y="408999"/>
                </a:lnTo>
                <a:lnTo>
                  <a:pt x="631407" y="364323"/>
                </a:lnTo>
                <a:lnTo>
                  <a:pt x="634847" y="317525"/>
                </a:lnTo>
                <a:lnTo>
                  <a:pt x="631407" y="270527"/>
                </a:lnTo>
                <a:lnTo>
                  <a:pt x="621415" y="225695"/>
                </a:lnTo>
                <a:lnTo>
                  <a:pt x="605360" y="183517"/>
                </a:lnTo>
                <a:lnTo>
                  <a:pt x="583734" y="144479"/>
                </a:lnTo>
                <a:lnTo>
                  <a:pt x="557026" y="109067"/>
                </a:lnTo>
                <a:lnTo>
                  <a:pt x="525727" y="77768"/>
                </a:lnTo>
                <a:lnTo>
                  <a:pt x="490328" y="51069"/>
                </a:lnTo>
                <a:lnTo>
                  <a:pt x="451319" y="29456"/>
                </a:lnTo>
                <a:lnTo>
                  <a:pt x="409191" y="13416"/>
                </a:lnTo>
                <a:lnTo>
                  <a:pt x="364433" y="3435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9">
            <a:extLst>
              <a:ext uri="{FF2B5EF4-FFF2-40B4-BE49-F238E27FC236}">
                <a16:creationId xmlns:a16="http://schemas.microsoft.com/office/drawing/2014/main" id="{5B56BA40-7C6F-2F46-B3E2-B41EDCAD9214}"/>
              </a:ext>
            </a:extLst>
          </p:cNvPr>
          <p:cNvSpPr/>
          <p:nvPr userDrawn="1"/>
        </p:nvSpPr>
        <p:spPr>
          <a:xfrm>
            <a:off x="8366453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9"/>
                </a:lnTo>
                <a:lnTo>
                  <a:pt x="225538" y="13431"/>
                </a:lnTo>
                <a:lnTo>
                  <a:pt x="183444" y="29482"/>
                </a:lnTo>
                <a:lnTo>
                  <a:pt x="144463" y="51103"/>
                </a:lnTo>
                <a:lnTo>
                  <a:pt x="109084" y="77801"/>
                </a:lnTo>
                <a:lnTo>
                  <a:pt x="77801" y="109084"/>
                </a:lnTo>
                <a:lnTo>
                  <a:pt x="51103" y="144463"/>
                </a:lnTo>
                <a:lnTo>
                  <a:pt x="29482" y="183444"/>
                </a:lnTo>
                <a:lnTo>
                  <a:pt x="13431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1" y="408746"/>
                </a:lnTo>
                <a:lnTo>
                  <a:pt x="29482" y="450875"/>
                </a:lnTo>
                <a:lnTo>
                  <a:pt x="51103" y="489884"/>
                </a:lnTo>
                <a:lnTo>
                  <a:pt x="77801" y="525283"/>
                </a:lnTo>
                <a:lnTo>
                  <a:pt x="109084" y="556581"/>
                </a:lnTo>
                <a:lnTo>
                  <a:pt x="144463" y="583289"/>
                </a:lnTo>
                <a:lnTo>
                  <a:pt x="183444" y="604916"/>
                </a:lnTo>
                <a:lnTo>
                  <a:pt x="225538" y="620970"/>
                </a:lnTo>
                <a:lnTo>
                  <a:pt x="270251" y="630963"/>
                </a:lnTo>
                <a:lnTo>
                  <a:pt x="317093" y="634403"/>
                </a:lnTo>
                <a:lnTo>
                  <a:pt x="364046" y="630963"/>
                </a:lnTo>
                <a:lnTo>
                  <a:pt x="408850" y="620970"/>
                </a:lnTo>
                <a:lnTo>
                  <a:pt x="451015" y="604916"/>
                </a:lnTo>
                <a:lnTo>
                  <a:pt x="490053" y="583289"/>
                </a:lnTo>
                <a:lnTo>
                  <a:pt x="525474" y="556581"/>
                </a:lnTo>
                <a:lnTo>
                  <a:pt x="556788" y="525283"/>
                </a:lnTo>
                <a:lnTo>
                  <a:pt x="583507" y="489884"/>
                </a:lnTo>
                <a:lnTo>
                  <a:pt x="605139" y="450875"/>
                </a:lnTo>
                <a:lnTo>
                  <a:pt x="621197" y="408746"/>
                </a:lnTo>
                <a:lnTo>
                  <a:pt x="631191" y="363989"/>
                </a:lnTo>
                <a:lnTo>
                  <a:pt x="634631" y="317093"/>
                </a:lnTo>
                <a:lnTo>
                  <a:pt x="631191" y="270251"/>
                </a:lnTo>
                <a:lnTo>
                  <a:pt x="621197" y="225538"/>
                </a:lnTo>
                <a:lnTo>
                  <a:pt x="605139" y="183444"/>
                </a:lnTo>
                <a:lnTo>
                  <a:pt x="583507" y="144463"/>
                </a:lnTo>
                <a:lnTo>
                  <a:pt x="556788" y="109084"/>
                </a:lnTo>
                <a:lnTo>
                  <a:pt x="525474" y="77801"/>
                </a:lnTo>
                <a:lnTo>
                  <a:pt x="490053" y="51103"/>
                </a:lnTo>
                <a:lnTo>
                  <a:pt x="451015" y="29482"/>
                </a:lnTo>
                <a:lnTo>
                  <a:pt x="408850" y="13431"/>
                </a:lnTo>
                <a:lnTo>
                  <a:pt x="364046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60">
            <a:extLst>
              <a:ext uri="{FF2B5EF4-FFF2-40B4-BE49-F238E27FC236}">
                <a16:creationId xmlns:a16="http://schemas.microsoft.com/office/drawing/2014/main" id="{C765716C-4728-CC4F-A927-56907104DB9A}"/>
              </a:ext>
            </a:extLst>
          </p:cNvPr>
          <p:cNvSpPr/>
          <p:nvPr userDrawn="1"/>
        </p:nvSpPr>
        <p:spPr>
          <a:xfrm>
            <a:off x="764238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9"/>
                </a:lnTo>
                <a:lnTo>
                  <a:pt x="225544" y="13431"/>
                </a:lnTo>
                <a:lnTo>
                  <a:pt x="183449" y="29482"/>
                </a:lnTo>
                <a:lnTo>
                  <a:pt x="144466" y="51103"/>
                </a:lnTo>
                <a:lnTo>
                  <a:pt x="109087" y="77801"/>
                </a:lnTo>
                <a:lnTo>
                  <a:pt x="77802" y="109084"/>
                </a:lnTo>
                <a:lnTo>
                  <a:pt x="51103" y="144463"/>
                </a:lnTo>
                <a:lnTo>
                  <a:pt x="29482" y="183444"/>
                </a:lnTo>
                <a:lnTo>
                  <a:pt x="13431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1" y="408746"/>
                </a:lnTo>
                <a:lnTo>
                  <a:pt x="29482" y="450875"/>
                </a:lnTo>
                <a:lnTo>
                  <a:pt x="51103" y="489884"/>
                </a:lnTo>
                <a:lnTo>
                  <a:pt x="77802" y="525283"/>
                </a:lnTo>
                <a:lnTo>
                  <a:pt x="109087" y="556581"/>
                </a:lnTo>
                <a:lnTo>
                  <a:pt x="144466" y="583289"/>
                </a:lnTo>
                <a:lnTo>
                  <a:pt x="183449" y="604916"/>
                </a:lnTo>
                <a:lnTo>
                  <a:pt x="225544" y="620970"/>
                </a:lnTo>
                <a:lnTo>
                  <a:pt x="270260" y="630963"/>
                </a:lnTo>
                <a:lnTo>
                  <a:pt x="317106" y="634403"/>
                </a:lnTo>
                <a:lnTo>
                  <a:pt x="364059" y="630963"/>
                </a:lnTo>
                <a:lnTo>
                  <a:pt x="408862" y="620970"/>
                </a:lnTo>
                <a:lnTo>
                  <a:pt x="451028" y="604916"/>
                </a:lnTo>
                <a:lnTo>
                  <a:pt x="490066" y="583289"/>
                </a:lnTo>
                <a:lnTo>
                  <a:pt x="525487" y="556581"/>
                </a:lnTo>
                <a:lnTo>
                  <a:pt x="556801" y="525283"/>
                </a:lnTo>
                <a:lnTo>
                  <a:pt x="583519" y="489884"/>
                </a:lnTo>
                <a:lnTo>
                  <a:pt x="605152" y="450875"/>
                </a:lnTo>
                <a:lnTo>
                  <a:pt x="621210" y="408746"/>
                </a:lnTo>
                <a:lnTo>
                  <a:pt x="631204" y="363989"/>
                </a:lnTo>
                <a:lnTo>
                  <a:pt x="634644" y="317093"/>
                </a:lnTo>
                <a:lnTo>
                  <a:pt x="631204" y="270251"/>
                </a:lnTo>
                <a:lnTo>
                  <a:pt x="621210" y="225538"/>
                </a:lnTo>
                <a:lnTo>
                  <a:pt x="605152" y="183444"/>
                </a:lnTo>
                <a:lnTo>
                  <a:pt x="583519" y="144463"/>
                </a:lnTo>
                <a:lnTo>
                  <a:pt x="556801" y="109084"/>
                </a:lnTo>
                <a:lnTo>
                  <a:pt x="525487" y="77801"/>
                </a:lnTo>
                <a:lnTo>
                  <a:pt x="490066" y="51103"/>
                </a:lnTo>
                <a:lnTo>
                  <a:pt x="451028" y="29482"/>
                </a:lnTo>
                <a:lnTo>
                  <a:pt x="408862" y="13431"/>
                </a:lnTo>
                <a:lnTo>
                  <a:pt x="364059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61">
            <a:extLst>
              <a:ext uri="{FF2B5EF4-FFF2-40B4-BE49-F238E27FC236}">
                <a16:creationId xmlns:a16="http://schemas.microsoft.com/office/drawing/2014/main" id="{959CD68F-A1FC-554B-BA48-DD22C5F7E2AD}"/>
              </a:ext>
            </a:extLst>
          </p:cNvPr>
          <p:cNvSpPr/>
          <p:nvPr userDrawn="1"/>
        </p:nvSpPr>
        <p:spPr>
          <a:xfrm>
            <a:off x="6903484" y="3080702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9"/>
                </a:lnTo>
                <a:lnTo>
                  <a:pt x="225264" y="13431"/>
                </a:lnTo>
                <a:lnTo>
                  <a:pt x="183174" y="29482"/>
                </a:lnTo>
                <a:lnTo>
                  <a:pt x="144214" y="51103"/>
                </a:lnTo>
                <a:lnTo>
                  <a:pt x="108871" y="77801"/>
                </a:lnTo>
                <a:lnTo>
                  <a:pt x="77631" y="109084"/>
                </a:lnTo>
                <a:lnTo>
                  <a:pt x="50981" y="144463"/>
                </a:lnTo>
                <a:lnTo>
                  <a:pt x="29406" y="183444"/>
                </a:lnTo>
                <a:lnTo>
                  <a:pt x="13393" y="225538"/>
                </a:lnTo>
                <a:lnTo>
                  <a:pt x="3429" y="270251"/>
                </a:lnTo>
                <a:lnTo>
                  <a:pt x="0" y="317093"/>
                </a:lnTo>
                <a:lnTo>
                  <a:pt x="3429" y="363989"/>
                </a:lnTo>
                <a:lnTo>
                  <a:pt x="13393" y="408746"/>
                </a:lnTo>
                <a:lnTo>
                  <a:pt x="29406" y="450875"/>
                </a:lnTo>
                <a:lnTo>
                  <a:pt x="50981" y="489884"/>
                </a:lnTo>
                <a:lnTo>
                  <a:pt x="77631" y="525283"/>
                </a:lnTo>
                <a:lnTo>
                  <a:pt x="108871" y="556581"/>
                </a:lnTo>
                <a:lnTo>
                  <a:pt x="144214" y="583289"/>
                </a:lnTo>
                <a:lnTo>
                  <a:pt x="183174" y="604916"/>
                </a:lnTo>
                <a:lnTo>
                  <a:pt x="225264" y="620970"/>
                </a:lnTo>
                <a:lnTo>
                  <a:pt x="269998" y="630963"/>
                </a:lnTo>
                <a:lnTo>
                  <a:pt x="316890" y="634403"/>
                </a:lnTo>
                <a:lnTo>
                  <a:pt x="363786" y="630963"/>
                </a:lnTo>
                <a:lnTo>
                  <a:pt x="408543" y="620970"/>
                </a:lnTo>
                <a:lnTo>
                  <a:pt x="450671" y="604916"/>
                </a:lnTo>
                <a:lnTo>
                  <a:pt x="489680" y="583289"/>
                </a:lnTo>
                <a:lnTo>
                  <a:pt x="525079" y="556581"/>
                </a:lnTo>
                <a:lnTo>
                  <a:pt x="556378" y="525283"/>
                </a:lnTo>
                <a:lnTo>
                  <a:pt x="583086" y="489884"/>
                </a:lnTo>
                <a:lnTo>
                  <a:pt x="604712" y="450875"/>
                </a:lnTo>
                <a:lnTo>
                  <a:pt x="620767" y="408746"/>
                </a:lnTo>
                <a:lnTo>
                  <a:pt x="630760" y="363989"/>
                </a:lnTo>
                <a:lnTo>
                  <a:pt x="634199" y="317093"/>
                </a:lnTo>
                <a:lnTo>
                  <a:pt x="630760" y="270251"/>
                </a:lnTo>
                <a:lnTo>
                  <a:pt x="620767" y="225538"/>
                </a:lnTo>
                <a:lnTo>
                  <a:pt x="604712" y="183444"/>
                </a:lnTo>
                <a:lnTo>
                  <a:pt x="583086" y="144463"/>
                </a:lnTo>
                <a:lnTo>
                  <a:pt x="556378" y="109084"/>
                </a:lnTo>
                <a:lnTo>
                  <a:pt x="525079" y="77801"/>
                </a:lnTo>
                <a:lnTo>
                  <a:pt x="489680" y="51103"/>
                </a:lnTo>
                <a:lnTo>
                  <a:pt x="450671" y="29482"/>
                </a:lnTo>
                <a:lnTo>
                  <a:pt x="408543" y="13431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62">
            <a:extLst>
              <a:ext uri="{FF2B5EF4-FFF2-40B4-BE49-F238E27FC236}">
                <a16:creationId xmlns:a16="http://schemas.microsoft.com/office/drawing/2014/main" id="{8DE71188-A805-2043-A681-29EE201C0AFF}"/>
              </a:ext>
            </a:extLst>
          </p:cNvPr>
          <p:cNvSpPr/>
          <p:nvPr userDrawn="1"/>
        </p:nvSpPr>
        <p:spPr>
          <a:xfrm>
            <a:off x="9127550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9"/>
                </a:lnTo>
                <a:lnTo>
                  <a:pt x="225663" y="13431"/>
                </a:lnTo>
                <a:lnTo>
                  <a:pt x="183532" y="29482"/>
                </a:lnTo>
                <a:lnTo>
                  <a:pt x="144522" y="51103"/>
                </a:lnTo>
                <a:lnTo>
                  <a:pt x="109122" y="77801"/>
                </a:lnTo>
                <a:lnTo>
                  <a:pt x="77822" y="109084"/>
                </a:lnTo>
                <a:lnTo>
                  <a:pt x="51114" y="144463"/>
                </a:lnTo>
                <a:lnTo>
                  <a:pt x="29487" y="183444"/>
                </a:lnTo>
                <a:lnTo>
                  <a:pt x="13432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2" y="408746"/>
                </a:lnTo>
                <a:lnTo>
                  <a:pt x="29487" y="450875"/>
                </a:lnTo>
                <a:lnTo>
                  <a:pt x="51114" y="489884"/>
                </a:lnTo>
                <a:lnTo>
                  <a:pt x="77822" y="525283"/>
                </a:lnTo>
                <a:lnTo>
                  <a:pt x="109122" y="556581"/>
                </a:lnTo>
                <a:lnTo>
                  <a:pt x="144522" y="583289"/>
                </a:lnTo>
                <a:lnTo>
                  <a:pt x="183532" y="604916"/>
                </a:lnTo>
                <a:lnTo>
                  <a:pt x="225663" y="620970"/>
                </a:lnTo>
                <a:lnTo>
                  <a:pt x="270423" y="630963"/>
                </a:lnTo>
                <a:lnTo>
                  <a:pt x="317322" y="634403"/>
                </a:lnTo>
                <a:lnTo>
                  <a:pt x="364220" y="630963"/>
                </a:lnTo>
                <a:lnTo>
                  <a:pt x="408980" y="620970"/>
                </a:lnTo>
                <a:lnTo>
                  <a:pt x="451109" y="604916"/>
                </a:lnTo>
                <a:lnTo>
                  <a:pt x="490118" y="583289"/>
                </a:lnTo>
                <a:lnTo>
                  <a:pt x="525516" y="556581"/>
                </a:lnTo>
                <a:lnTo>
                  <a:pt x="556814" y="525283"/>
                </a:lnTo>
                <a:lnTo>
                  <a:pt x="583521" y="489884"/>
                </a:lnTo>
                <a:lnTo>
                  <a:pt x="605146" y="450875"/>
                </a:lnTo>
                <a:lnTo>
                  <a:pt x="621200" y="408746"/>
                </a:lnTo>
                <a:lnTo>
                  <a:pt x="631192" y="363989"/>
                </a:lnTo>
                <a:lnTo>
                  <a:pt x="634631" y="317093"/>
                </a:lnTo>
                <a:lnTo>
                  <a:pt x="631192" y="270251"/>
                </a:lnTo>
                <a:lnTo>
                  <a:pt x="621200" y="225538"/>
                </a:lnTo>
                <a:lnTo>
                  <a:pt x="605146" y="183444"/>
                </a:lnTo>
                <a:lnTo>
                  <a:pt x="583521" y="144463"/>
                </a:lnTo>
                <a:lnTo>
                  <a:pt x="556814" y="109084"/>
                </a:lnTo>
                <a:lnTo>
                  <a:pt x="525516" y="77801"/>
                </a:lnTo>
                <a:lnTo>
                  <a:pt x="490118" y="51103"/>
                </a:lnTo>
                <a:lnTo>
                  <a:pt x="451109" y="29482"/>
                </a:lnTo>
                <a:lnTo>
                  <a:pt x="408980" y="13431"/>
                </a:lnTo>
                <a:lnTo>
                  <a:pt x="364220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63">
            <a:extLst>
              <a:ext uri="{FF2B5EF4-FFF2-40B4-BE49-F238E27FC236}">
                <a16:creationId xmlns:a16="http://schemas.microsoft.com/office/drawing/2014/main" id="{4496CD9A-9284-3345-B498-96E46A3D0305}"/>
              </a:ext>
            </a:extLst>
          </p:cNvPr>
          <p:cNvSpPr/>
          <p:nvPr userDrawn="1"/>
        </p:nvSpPr>
        <p:spPr>
          <a:xfrm>
            <a:off x="9932786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9"/>
                </a:lnTo>
                <a:lnTo>
                  <a:pt x="225735" y="13431"/>
                </a:lnTo>
                <a:lnTo>
                  <a:pt x="183621" y="29482"/>
                </a:lnTo>
                <a:lnTo>
                  <a:pt x="144614" y="51103"/>
                </a:lnTo>
                <a:lnTo>
                  <a:pt x="109207" y="77801"/>
                </a:lnTo>
                <a:lnTo>
                  <a:pt x="77894" y="109084"/>
                </a:lnTo>
                <a:lnTo>
                  <a:pt x="51168" y="144463"/>
                </a:lnTo>
                <a:lnTo>
                  <a:pt x="29522" y="183444"/>
                </a:lnTo>
                <a:lnTo>
                  <a:pt x="13449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49" y="408746"/>
                </a:lnTo>
                <a:lnTo>
                  <a:pt x="29522" y="450875"/>
                </a:lnTo>
                <a:lnTo>
                  <a:pt x="51168" y="489884"/>
                </a:lnTo>
                <a:lnTo>
                  <a:pt x="77894" y="525283"/>
                </a:lnTo>
                <a:lnTo>
                  <a:pt x="109207" y="556581"/>
                </a:lnTo>
                <a:lnTo>
                  <a:pt x="144614" y="583289"/>
                </a:lnTo>
                <a:lnTo>
                  <a:pt x="183621" y="604916"/>
                </a:lnTo>
                <a:lnTo>
                  <a:pt x="225735" y="620970"/>
                </a:lnTo>
                <a:lnTo>
                  <a:pt x="270462" y="630963"/>
                </a:lnTo>
                <a:lnTo>
                  <a:pt x="317309" y="634403"/>
                </a:lnTo>
                <a:lnTo>
                  <a:pt x="364164" y="630963"/>
                </a:lnTo>
                <a:lnTo>
                  <a:pt x="408908" y="620970"/>
                </a:lnTo>
                <a:lnTo>
                  <a:pt x="451044" y="604916"/>
                </a:lnTo>
                <a:lnTo>
                  <a:pt x="490078" y="583289"/>
                </a:lnTo>
                <a:lnTo>
                  <a:pt x="525515" y="556581"/>
                </a:lnTo>
                <a:lnTo>
                  <a:pt x="556858" y="525283"/>
                </a:lnTo>
                <a:lnTo>
                  <a:pt x="583614" y="489884"/>
                </a:lnTo>
                <a:lnTo>
                  <a:pt x="605285" y="450875"/>
                </a:lnTo>
                <a:lnTo>
                  <a:pt x="621378" y="408746"/>
                </a:lnTo>
                <a:lnTo>
                  <a:pt x="631397" y="363989"/>
                </a:lnTo>
                <a:lnTo>
                  <a:pt x="634847" y="317093"/>
                </a:lnTo>
                <a:lnTo>
                  <a:pt x="631397" y="270251"/>
                </a:lnTo>
                <a:lnTo>
                  <a:pt x="621378" y="225538"/>
                </a:lnTo>
                <a:lnTo>
                  <a:pt x="605285" y="183444"/>
                </a:lnTo>
                <a:lnTo>
                  <a:pt x="583614" y="144463"/>
                </a:lnTo>
                <a:lnTo>
                  <a:pt x="556858" y="109084"/>
                </a:lnTo>
                <a:lnTo>
                  <a:pt x="525515" y="77801"/>
                </a:lnTo>
                <a:lnTo>
                  <a:pt x="490078" y="51103"/>
                </a:lnTo>
                <a:lnTo>
                  <a:pt x="451044" y="29482"/>
                </a:lnTo>
                <a:lnTo>
                  <a:pt x="408908" y="13431"/>
                </a:lnTo>
                <a:lnTo>
                  <a:pt x="364164" y="3439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64">
            <a:extLst>
              <a:ext uri="{FF2B5EF4-FFF2-40B4-BE49-F238E27FC236}">
                <a16:creationId xmlns:a16="http://schemas.microsoft.com/office/drawing/2014/main" id="{C1E95D71-D16E-494C-8D1A-A7ADB0BF7F04}"/>
              </a:ext>
            </a:extLst>
          </p:cNvPr>
          <p:cNvSpPr/>
          <p:nvPr userDrawn="1"/>
        </p:nvSpPr>
        <p:spPr>
          <a:xfrm>
            <a:off x="10730256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9"/>
                </a:lnTo>
                <a:lnTo>
                  <a:pt x="225533" y="13431"/>
                </a:lnTo>
                <a:lnTo>
                  <a:pt x="183439" y="29482"/>
                </a:lnTo>
                <a:lnTo>
                  <a:pt x="144457" y="51103"/>
                </a:lnTo>
                <a:lnTo>
                  <a:pt x="109079" y="77801"/>
                </a:lnTo>
                <a:lnTo>
                  <a:pt x="77796" y="109084"/>
                </a:lnTo>
                <a:lnTo>
                  <a:pt x="51099" y="144463"/>
                </a:lnTo>
                <a:lnTo>
                  <a:pt x="29480" y="183444"/>
                </a:lnTo>
                <a:lnTo>
                  <a:pt x="13430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0" y="408746"/>
                </a:lnTo>
                <a:lnTo>
                  <a:pt x="29480" y="450875"/>
                </a:lnTo>
                <a:lnTo>
                  <a:pt x="51099" y="489884"/>
                </a:lnTo>
                <a:lnTo>
                  <a:pt x="77796" y="525283"/>
                </a:lnTo>
                <a:lnTo>
                  <a:pt x="109079" y="556581"/>
                </a:lnTo>
                <a:lnTo>
                  <a:pt x="144457" y="583289"/>
                </a:lnTo>
                <a:lnTo>
                  <a:pt x="183439" y="604916"/>
                </a:lnTo>
                <a:lnTo>
                  <a:pt x="225533" y="620970"/>
                </a:lnTo>
                <a:lnTo>
                  <a:pt x="270248" y="630963"/>
                </a:lnTo>
                <a:lnTo>
                  <a:pt x="317093" y="634403"/>
                </a:lnTo>
                <a:lnTo>
                  <a:pt x="363992" y="630963"/>
                </a:lnTo>
                <a:lnTo>
                  <a:pt x="408752" y="620970"/>
                </a:lnTo>
                <a:lnTo>
                  <a:pt x="450882" y="604916"/>
                </a:lnTo>
                <a:lnTo>
                  <a:pt x="489893" y="583289"/>
                </a:lnTo>
                <a:lnTo>
                  <a:pt x="525293" y="556581"/>
                </a:lnTo>
                <a:lnTo>
                  <a:pt x="556593" y="525283"/>
                </a:lnTo>
                <a:lnTo>
                  <a:pt x="583301" y="489884"/>
                </a:lnTo>
                <a:lnTo>
                  <a:pt x="604928" y="450875"/>
                </a:lnTo>
                <a:lnTo>
                  <a:pt x="620983" y="408746"/>
                </a:lnTo>
                <a:lnTo>
                  <a:pt x="630975" y="363989"/>
                </a:lnTo>
                <a:lnTo>
                  <a:pt x="634415" y="317093"/>
                </a:lnTo>
                <a:lnTo>
                  <a:pt x="630975" y="270251"/>
                </a:lnTo>
                <a:lnTo>
                  <a:pt x="620983" y="225538"/>
                </a:lnTo>
                <a:lnTo>
                  <a:pt x="604928" y="183444"/>
                </a:lnTo>
                <a:lnTo>
                  <a:pt x="583301" y="144463"/>
                </a:lnTo>
                <a:lnTo>
                  <a:pt x="556593" y="109084"/>
                </a:lnTo>
                <a:lnTo>
                  <a:pt x="525293" y="77801"/>
                </a:lnTo>
                <a:lnTo>
                  <a:pt x="489893" y="51103"/>
                </a:lnTo>
                <a:lnTo>
                  <a:pt x="450882" y="29482"/>
                </a:lnTo>
                <a:lnTo>
                  <a:pt x="408752" y="13431"/>
                </a:lnTo>
                <a:lnTo>
                  <a:pt x="363992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65">
            <a:extLst>
              <a:ext uri="{FF2B5EF4-FFF2-40B4-BE49-F238E27FC236}">
                <a16:creationId xmlns:a16="http://schemas.microsoft.com/office/drawing/2014/main" id="{317ED600-7CC5-8643-BEC2-9451F7CB7EFB}"/>
              </a:ext>
            </a:extLst>
          </p:cNvPr>
          <p:cNvSpPr/>
          <p:nvPr userDrawn="1"/>
        </p:nvSpPr>
        <p:spPr>
          <a:xfrm>
            <a:off x="1149965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9"/>
                </a:lnTo>
                <a:lnTo>
                  <a:pt x="225939" y="13431"/>
                </a:lnTo>
                <a:lnTo>
                  <a:pt x="183802" y="29482"/>
                </a:lnTo>
                <a:lnTo>
                  <a:pt x="144768" y="51103"/>
                </a:lnTo>
                <a:lnTo>
                  <a:pt x="109332" y="77801"/>
                </a:lnTo>
                <a:lnTo>
                  <a:pt x="77988" y="109084"/>
                </a:lnTo>
                <a:lnTo>
                  <a:pt x="51233" y="144463"/>
                </a:lnTo>
                <a:lnTo>
                  <a:pt x="29561" y="183444"/>
                </a:lnTo>
                <a:lnTo>
                  <a:pt x="13468" y="225538"/>
                </a:lnTo>
                <a:lnTo>
                  <a:pt x="3449" y="270251"/>
                </a:lnTo>
                <a:lnTo>
                  <a:pt x="0" y="317093"/>
                </a:lnTo>
                <a:lnTo>
                  <a:pt x="3449" y="363989"/>
                </a:lnTo>
                <a:lnTo>
                  <a:pt x="13468" y="408746"/>
                </a:lnTo>
                <a:lnTo>
                  <a:pt x="29561" y="450875"/>
                </a:lnTo>
                <a:lnTo>
                  <a:pt x="51233" y="489884"/>
                </a:lnTo>
                <a:lnTo>
                  <a:pt x="77988" y="525283"/>
                </a:lnTo>
                <a:lnTo>
                  <a:pt x="109332" y="556581"/>
                </a:lnTo>
                <a:lnTo>
                  <a:pt x="144768" y="583289"/>
                </a:lnTo>
                <a:lnTo>
                  <a:pt x="183802" y="604916"/>
                </a:lnTo>
                <a:lnTo>
                  <a:pt x="225939" y="620970"/>
                </a:lnTo>
                <a:lnTo>
                  <a:pt x="270682" y="630963"/>
                </a:lnTo>
                <a:lnTo>
                  <a:pt x="317538" y="634403"/>
                </a:lnTo>
                <a:lnTo>
                  <a:pt x="364437" y="630963"/>
                </a:lnTo>
                <a:lnTo>
                  <a:pt x="409197" y="620970"/>
                </a:lnTo>
                <a:lnTo>
                  <a:pt x="451327" y="604916"/>
                </a:lnTo>
                <a:lnTo>
                  <a:pt x="490338" y="583289"/>
                </a:lnTo>
                <a:lnTo>
                  <a:pt x="525738" y="556581"/>
                </a:lnTo>
                <a:lnTo>
                  <a:pt x="557037" y="525283"/>
                </a:lnTo>
                <a:lnTo>
                  <a:pt x="583746" y="489884"/>
                </a:lnTo>
                <a:lnTo>
                  <a:pt x="605372" y="450875"/>
                </a:lnTo>
                <a:lnTo>
                  <a:pt x="621427" y="408746"/>
                </a:lnTo>
                <a:lnTo>
                  <a:pt x="631420" y="363989"/>
                </a:lnTo>
                <a:lnTo>
                  <a:pt x="634860" y="317093"/>
                </a:lnTo>
                <a:lnTo>
                  <a:pt x="631420" y="270251"/>
                </a:lnTo>
                <a:lnTo>
                  <a:pt x="621427" y="225538"/>
                </a:lnTo>
                <a:lnTo>
                  <a:pt x="605372" y="183444"/>
                </a:lnTo>
                <a:lnTo>
                  <a:pt x="583746" y="144463"/>
                </a:lnTo>
                <a:lnTo>
                  <a:pt x="557037" y="109084"/>
                </a:lnTo>
                <a:lnTo>
                  <a:pt x="525738" y="77801"/>
                </a:lnTo>
                <a:lnTo>
                  <a:pt x="490338" y="51103"/>
                </a:lnTo>
                <a:lnTo>
                  <a:pt x="451327" y="29482"/>
                </a:lnTo>
                <a:lnTo>
                  <a:pt x="409197" y="13431"/>
                </a:lnTo>
                <a:lnTo>
                  <a:pt x="364437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66">
            <a:extLst>
              <a:ext uri="{FF2B5EF4-FFF2-40B4-BE49-F238E27FC236}">
                <a16:creationId xmlns:a16="http://schemas.microsoft.com/office/drawing/2014/main" id="{A3EC1C59-3A18-0C40-8969-7463E9E8B7E4}"/>
              </a:ext>
            </a:extLst>
          </p:cNvPr>
          <p:cNvSpPr/>
          <p:nvPr userDrawn="1"/>
        </p:nvSpPr>
        <p:spPr>
          <a:xfrm>
            <a:off x="615651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1"/>
                </a:lnTo>
                <a:lnTo>
                  <a:pt x="183704" y="29482"/>
                </a:lnTo>
                <a:lnTo>
                  <a:pt x="144670" y="51103"/>
                </a:lnTo>
                <a:lnTo>
                  <a:pt x="109242" y="77801"/>
                </a:lnTo>
                <a:lnTo>
                  <a:pt x="77914" y="109084"/>
                </a:lnTo>
                <a:lnTo>
                  <a:pt x="51178" y="144463"/>
                </a:lnTo>
                <a:lnTo>
                  <a:pt x="29526" y="183444"/>
                </a:lnTo>
                <a:lnTo>
                  <a:pt x="13451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51" y="408746"/>
                </a:lnTo>
                <a:lnTo>
                  <a:pt x="29526" y="450875"/>
                </a:lnTo>
                <a:lnTo>
                  <a:pt x="51178" y="489884"/>
                </a:lnTo>
                <a:lnTo>
                  <a:pt x="77914" y="525283"/>
                </a:lnTo>
                <a:lnTo>
                  <a:pt x="109242" y="556581"/>
                </a:lnTo>
                <a:lnTo>
                  <a:pt x="144670" y="583289"/>
                </a:lnTo>
                <a:lnTo>
                  <a:pt x="183704" y="604916"/>
                </a:lnTo>
                <a:lnTo>
                  <a:pt x="225853" y="620970"/>
                </a:lnTo>
                <a:lnTo>
                  <a:pt x="270624" y="630963"/>
                </a:lnTo>
                <a:lnTo>
                  <a:pt x="317525" y="634403"/>
                </a:lnTo>
                <a:lnTo>
                  <a:pt x="364424" y="630963"/>
                </a:lnTo>
                <a:lnTo>
                  <a:pt x="409184" y="620970"/>
                </a:lnTo>
                <a:lnTo>
                  <a:pt x="451314" y="604916"/>
                </a:lnTo>
                <a:lnTo>
                  <a:pt x="490325" y="583289"/>
                </a:lnTo>
                <a:lnTo>
                  <a:pt x="525725" y="556581"/>
                </a:lnTo>
                <a:lnTo>
                  <a:pt x="557025" y="525283"/>
                </a:lnTo>
                <a:lnTo>
                  <a:pt x="583733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3" y="144463"/>
                </a:lnTo>
                <a:lnTo>
                  <a:pt x="557025" y="109084"/>
                </a:lnTo>
                <a:lnTo>
                  <a:pt x="525725" y="77801"/>
                </a:lnTo>
                <a:lnTo>
                  <a:pt x="490325" y="51103"/>
                </a:lnTo>
                <a:lnTo>
                  <a:pt x="451314" y="29482"/>
                </a:lnTo>
                <a:lnTo>
                  <a:pt x="409184" y="13431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67">
            <a:extLst>
              <a:ext uri="{FF2B5EF4-FFF2-40B4-BE49-F238E27FC236}">
                <a16:creationId xmlns:a16="http://schemas.microsoft.com/office/drawing/2014/main" id="{E7832D05-4F77-1C42-B8FE-C1D8C078FB1A}"/>
              </a:ext>
            </a:extLst>
          </p:cNvPr>
          <p:cNvSpPr/>
          <p:nvPr userDrawn="1"/>
        </p:nvSpPr>
        <p:spPr>
          <a:xfrm>
            <a:off x="537960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9"/>
                </a:lnTo>
                <a:lnTo>
                  <a:pt x="225855" y="13431"/>
                </a:lnTo>
                <a:lnTo>
                  <a:pt x="183703" y="29482"/>
                </a:lnTo>
                <a:lnTo>
                  <a:pt x="144667" y="51103"/>
                </a:lnTo>
                <a:lnTo>
                  <a:pt x="109239" y="77801"/>
                </a:lnTo>
                <a:lnTo>
                  <a:pt x="77911" y="109084"/>
                </a:lnTo>
                <a:lnTo>
                  <a:pt x="51175" y="144463"/>
                </a:lnTo>
                <a:lnTo>
                  <a:pt x="29524" y="183444"/>
                </a:lnTo>
                <a:lnTo>
                  <a:pt x="13450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50" y="408746"/>
                </a:lnTo>
                <a:lnTo>
                  <a:pt x="29524" y="450875"/>
                </a:lnTo>
                <a:lnTo>
                  <a:pt x="51175" y="489884"/>
                </a:lnTo>
                <a:lnTo>
                  <a:pt x="77911" y="525283"/>
                </a:lnTo>
                <a:lnTo>
                  <a:pt x="109239" y="556581"/>
                </a:lnTo>
                <a:lnTo>
                  <a:pt x="144667" y="583289"/>
                </a:lnTo>
                <a:lnTo>
                  <a:pt x="183703" y="604916"/>
                </a:lnTo>
                <a:lnTo>
                  <a:pt x="225855" y="620970"/>
                </a:lnTo>
                <a:lnTo>
                  <a:pt x="270631" y="630963"/>
                </a:lnTo>
                <a:lnTo>
                  <a:pt x="317538" y="634403"/>
                </a:lnTo>
                <a:lnTo>
                  <a:pt x="364433" y="630963"/>
                </a:lnTo>
                <a:lnTo>
                  <a:pt x="409191" y="620970"/>
                </a:lnTo>
                <a:lnTo>
                  <a:pt x="451319" y="604916"/>
                </a:lnTo>
                <a:lnTo>
                  <a:pt x="490328" y="583289"/>
                </a:lnTo>
                <a:lnTo>
                  <a:pt x="525727" y="556581"/>
                </a:lnTo>
                <a:lnTo>
                  <a:pt x="557026" y="525283"/>
                </a:lnTo>
                <a:lnTo>
                  <a:pt x="583734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4" y="144463"/>
                </a:lnTo>
                <a:lnTo>
                  <a:pt x="557026" y="109084"/>
                </a:lnTo>
                <a:lnTo>
                  <a:pt x="525727" y="77801"/>
                </a:lnTo>
                <a:lnTo>
                  <a:pt x="490328" y="51103"/>
                </a:lnTo>
                <a:lnTo>
                  <a:pt x="451319" y="29482"/>
                </a:lnTo>
                <a:lnTo>
                  <a:pt x="409191" y="13431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68">
            <a:extLst>
              <a:ext uri="{FF2B5EF4-FFF2-40B4-BE49-F238E27FC236}">
                <a16:creationId xmlns:a16="http://schemas.microsoft.com/office/drawing/2014/main" id="{93D5227B-F28E-2347-9B91-7C25169E96B0}"/>
              </a:ext>
            </a:extLst>
          </p:cNvPr>
          <p:cNvSpPr/>
          <p:nvPr userDrawn="1"/>
        </p:nvSpPr>
        <p:spPr>
          <a:xfrm>
            <a:off x="4623155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39"/>
                </a:lnTo>
                <a:lnTo>
                  <a:pt x="225769" y="13431"/>
                </a:lnTo>
                <a:lnTo>
                  <a:pt x="183605" y="29482"/>
                </a:lnTo>
                <a:lnTo>
                  <a:pt x="144569" y="51103"/>
                </a:lnTo>
                <a:lnTo>
                  <a:pt x="109149" y="77801"/>
                </a:lnTo>
                <a:lnTo>
                  <a:pt x="77837" y="109084"/>
                </a:lnTo>
                <a:lnTo>
                  <a:pt x="51120" y="144463"/>
                </a:lnTo>
                <a:lnTo>
                  <a:pt x="29489" y="183444"/>
                </a:lnTo>
                <a:lnTo>
                  <a:pt x="13432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2" y="408746"/>
                </a:lnTo>
                <a:lnTo>
                  <a:pt x="29489" y="450875"/>
                </a:lnTo>
                <a:lnTo>
                  <a:pt x="51120" y="489884"/>
                </a:lnTo>
                <a:lnTo>
                  <a:pt x="77837" y="525283"/>
                </a:lnTo>
                <a:lnTo>
                  <a:pt x="109149" y="556581"/>
                </a:lnTo>
                <a:lnTo>
                  <a:pt x="144569" y="583289"/>
                </a:lnTo>
                <a:lnTo>
                  <a:pt x="183605" y="604916"/>
                </a:lnTo>
                <a:lnTo>
                  <a:pt x="225769" y="620970"/>
                </a:lnTo>
                <a:lnTo>
                  <a:pt x="270572" y="630963"/>
                </a:lnTo>
                <a:lnTo>
                  <a:pt x="317525" y="634403"/>
                </a:lnTo>
                <a:lnTo>
                  <a:pt x="364424" y="630963"/>
                </a:lnTo>
                <a:lnTo>
                  <a:pt x="409184" y="620970"/>
                </a:lnTo>
                <a:lnTo>
                  <a:pt x="451314" y="604916"/>
                </a:lnTo>
                <a:lnTo>
                  <a:pt x="490325" y="583289"/>
                </a:lnTo>
                <a:lnTo>
                  <a:pt x="525725" y="556581"/>
                </a:lnTo>
                <a:lnTo>
                  <a:pt x="557025" y="525283"/>
                </a:lnTo>
                <a:lnTo>
                  <a:pt x="583733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3" y="144463"/>
                </a:lnTo>
                <a:lnTo>
                  <a:pt x="557025" y="109084"/>
                </a:lnTo>
                <a:lnTo>
                  <a:pt x="525725" y="77801"/>
                </a:lnTo>
                <a:lnTo>
                  <a:pt x="490325" y="51103"/>
                </a:lnTo>
                <a:lnTo>
                  <a:pt x="451314" y="29482"/>
                </a:lnTo>
                <a:lnTo>
                  <a:pt x="409184" y="13431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9">
            <a:extLst>
              <a:ext uri="{FF2B5EF4-FFF2-40B4-BE49-F238E27FC236}">
                <a16:creationId xmlns:a16="http://schemas.microsoft.com/office/drawing/2014/main" id="{A36DC429-54EB-324D-A9ED-6E7771C57C02}"/>
              </a:ext>
            </a:extLst>
          </p:cNvPr>
          <p:cNvSpPr/>
          <p:nvPr userDrawn="1"/>
        </p:nvSpPr>
        <p:spPr>
          <a:xfrm>
            <a:off x="8366453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51" y="3439"/>
                </a:lnTo>
                <a:lnTo>
                  <a:pt x="225538" y="13432"/>
                </a:lnTo>
                <a:lnTo>
                  <a:pt x="183444" y="29486"/>
                </a:lnTo>
                <a:lnTo>
                  <a:pt x="144463" y="51112"/>
                </a:lnTo>
                <a:lnTo>
                  <a:pt x="109084" y="77820"/>
                </a:lnTo>
                <a:lnTo>
                  <a:pt x="77801" y="109117"/>
                </a:lnTo>
                <a:lnTo>
                  <a:pt x="51103" y="144515"/>
                </a:lnTo>
                <a:lnTo>
                  <a:pt x="29482" y="183523"/>
                </a:lnTo>
                <a:lnTo>
                  <a:pt x="13431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1" y="408839"/>
                </a:lnTo>
                <a:lnTo>
                  <a:pt x="29482" y="450913"/>
                </a:lnTo>
                <a:lnTo>
                  <a:pt x="51103" y="489871"/>
                </a:lnTo>
                <a:lnTo>
                  <a:pt x="77801" y="525222"/>
                </a:lnTo>
                <a:lnTo>
                  <a:pt x="109084" y="556478"/>
                </a:lnTo>
                <a:lnTo>
                  <a:pt x="144463" y="583148"/>
                </a:lnTo>
                <a:lnTo>
                  <a:pt x="183444" y="604743"/>
                </a:lnTo>
                <a:lnTo>
                  <a:pt x="225538" y="620774"/>
                </a:lnTo>
                <a:lnTo>
                  <a:pt x="270251" y="630752"/>
                </a:lnTo>
                <a:lnTo>
                  <a:pt x="317093" y="634187"/>
                </a:lnTo>
                <a:lnTo>
                  <a:pt x="364046" y="630752"/>
                </a:lnTo>
                <a:lnTo>
                  <a:pt x="408850" y="620774"/>
                </a:lnTo>
                <a:lnTo>
                  <a:pt x="451015" y="604743"/>
                </a:lnTo>
                <a:lnTo>
                  <a:pt x="490053" y="583148"/>
                </a:lnTo>
                <a:lnTo>
                  <a:pt x="525474" y="556478"/>
                </a:lnTo>
                <a:lnTo>
                  <a:pt x="556788" y="525222"/>
                </a:lnTo>
                <a:lnTo>
                  <a:pt x="583507" y="489871"/>
                </a:lnTo>
                <a:lnTo>
                  <a:pt x="605139" y="450913"/>
                </a:lnTo>
                <a:lnTo>
                  <a:pt x="621197" y="408839"/>
                </a:lnTo>
                <a:lnTo>
                  <a:pt x="631191" y="364137"/>
                </a:lnTo>
                <a:lnTo>
                  <a:pt x="634631" y="317296"/>
                </a:lnTo>
                <a:lnTo>
                  <a:pt x="631191" y="270404"/>
                </a:lnTo>
                <a:lnTo>
                  <a:pt x="621197" y="225649"/>
                </a:lnTo>
                <a:lnTo>
                  <a:pt x="605139" y="183523"/>
                </a:lnTo>
                <a:lnTo>
                  <a:pt x="583507" y="144515"/>
                </a:lnTo>
                <a:lnTo>
                  <a:pt x="556788" y="109117"/>
                </a:lnTo>
                <a:lnTo>
                  <a:pt x="525474" y="77820"/>
                </a:lnTo>
                <a:lnTo>
                  <a:pt x="490053" y="51112"/>
                </a:lnTo>
                <a:lnTo>
                  <a:pt x="451015" y="29486"/>
                </a:lnTo>
                <a:lnTo>
                  <a:pt x="408850" y="13432"/>
                </a:lnTo>
                <a:lnTo>
                  <a:pt x="364046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70">
            <a:extLst>
              <a:ext uri="{FF2B5EF4-FFF2-40B4-BE49-F238E27FC236}">
                <a16:creationId xmlns:a16="http://schemas.microsoft.com/office/drawing/2014/main" id="{01304AF7-F6BD-9845-81F7-C40D57D09B6F}"/>
              </a:ext>
            </a:extLst>
          </p:cNvPr>
          <p:cNvSpPr/>
          <p:nvPr userDrawn="1"/>
        </p:nvSpPr>
        <p:spPr>
          <a:xfrm>
            <a:off x="764238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260" y="3439"/>
                </a:lnTo>
                <a:lnTo>
                  <a:pt x="225544" y="13432"/>
                </a:lnTo>
                <a:lnTo>
                  <a:pt x="183449" y="29486"/>
                </a:lnTo>
                <a:lnTo>
                  <a:pt x="144466" y="51112"/>
                </a:lnTo>
                <a:lnTo>
                  <a:pt x="109087" y="77820"/>
                </a:lnTo>
                <a:lnTo>
                  <a:pt x="77802" y="109117"/>
                </a:lnTo>
                <a:lnTo>
                  <a:pt x="51103" y="144515"/>
                </a:lnTo>
                <a:lnTo>
                  <a:pt x="29482" y="183523"/>
                </a:lnTo>
                <a:lnTo>
                  <a:pt x="13431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1" y="408839"/>
                </a:lnTo>
                <a:lnTo>
                  <a:pt x="29482" y="450913"/>
                </a:lnTo>
                <a:lnTo>
                  <a:pt x="51103" y="489871"/>
                </a:lnTo>
                <a:lnTo>
                  <a:pt x="77802" y="525222"/>
                </a:lnTo>
                <a:lnTo>
                  <a:pt x="109087" y="556478"/>
                </a:lnTo>
                <a:lnTo>
                  <a:pt x="144466" y="583148"/>
                </a:lnTo>
                <a:lnTo>
                  <a:pt x="183449" y="604743"/>
                </a:lnTo>
                <a:lnTo>
                  <a:pt x="225544" y="620774"/>
                </a:lnTo>
                <a:lnTo>
                  <a:pt x="270260" y="630752"/>
                </a:lnTo>
                <a:lnTo>
                  <a:pt x="317106" y="634187"/>
                </a:lnTo>
                <a:lnTo>
                  <a:pt x="364059" y="630752"/>
                </a:lnTo>
                <a:lnTo>
                  <a:pt x="408862" y="620774"/>
                </a:lnTo>
                <a:lnTo>
                  <a:pt x="451028" y="604743"/>
                </a:lnTo>
                <a:lnTo>
                  <a:pt x="490066" y="583148"/>
                </a:lnTo>
                <a:lnTo>
                  <a:pt x="525487" y="556478"/>
                </a:lnTo>
                <a:lnTo>
                  <a:pt x="556801" y="525222"/>
                </a:lnTo>
                <a:lnTo>
                  <a:pt x="583519" y="489871"/>
                </a:lnTo>
                <a:lnTo>
                  <a:pt x="605152" y="450913"/>
                </a:lnTo>
                <a:lnTo>
                  <a:pt x="621210" y="408839"/>
                </a:lnTo>
                <a:lnTo>
                  <a:pt x="631204" y="364137"/>
                </a:lnTo>
                <a:lnTo>
                  <a:pt x="634644" y="317296"/>
                </a:lnTo>
                <a:lnTo>
                  <a:pt x="631204" y="270404"/>
                </a:lnTo>
                <a:lnTo>
                  <a:pt x="621210" y="225649"/>
                </a:lnTo>
                <a:lnTo>
                  <a:pt x="605152" y="183523"/>
                </a:lnTo>
                <a:lnTo>
                  <a:pt x="583519" y="144515"/>
                </a:lnTo>
                <a:lnTo>
                  <a:pt x="556801" y="109117"/>
                </a:lnTo>
                <a:lnTo>
                  <a:pt x="525487" y="77820"/>
                </a:lnTo>
                <a:lnTo>
                  <a:pt x="490066" y="51112"/>
                </a:lnTo>
                <a:lnTo>
                  <a:pt x="451028" y="29486"/>
                </a:lnTo>
                <a:lnTo>
                  <a:pt x="408862" y="13432"/>
                </a:lnTo>
                <a:lnTo>
                  <a:pt x="364059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71">
            <a:extLst>
              <a:ext uri="{FF2B5EF4-FFF2-40B4-BE49-F238E27FC236}">
                <a16:creationId xmlns:a16="http://schemas.microsoft.com/office/drawing/2014/main" id="{A9356680-7FF9-B049-A5CD-F5C17C03740F}"/>
              </a:ext>
            </a:extLst>
          </p:cNvPr>
          <p:cNvSpPr/>
          <p:nvPr userDrawn="1"/>
        </p:nvSpPr>
        <p:spPr>
          <a:xfrm>
            <a:off x="6903484" y="388136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6"/>
                </a:lnTo>
                <a:lnTo>
                  <a:pt x="144214" y="51112"/>
                </a:lnTo>
                <a:lnTo>
                  <a:pt x="108871" y="77820"/>
                </a:lnTo>
                <a:lnTo>
                  <a:pt x="77631" y="109117"/>
                </a:lnTo>
                <a:lnTo>
                  <a:pt x="50981" y="144515"/>
                </a:lnTo>
                <a:lnTo>
                  <a:pt x="29406" y="183523"/>
                </a:lnTo>
                <a:lnTo>
                  <a:pt x="13393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37"/>
                </a:lnTo>
                <a:lnTo>
                  <a:pt x="13393" y="408839"/>
                </a:lnTo>
                <a:lnTo>
                  <a:pt x="29406" y="450913"/>
                </a:lnTo>
                <a:lnTo>
                  <a:pt x="50981" y="489871"/>
                </a:lnTo>
                <a:lnTo>
                  <a:pt x="77631" y="525222"/>
                </a:lnTo>
                <a:lnTo>
                  <a:pt x="108871" y="556478"/>
                </a:lnTo>
                <a:lnTo>
                  <a:pt x="144214" y="583148"/>
                </a:lnTo>
                <a:lnTo>
                  <a:pt x="183174" y="604743"/>
                </a:lnTo>
                <a:lnTo>
                  <a:pt x="225264" y="620774"/>
                </a:lnTo>
                <a:lnTo>
                  <a:pt x="269998" y="630752"/>
                </a:lnTo>
                <a:lnTo>
                  <a:pt x="316890" y="634187"/>
                </a:lnTo>
                <a:lnTo>
                  <a:pt x="363786" y="630752"/>
                </a:lnTo>
                <a:lnTo>
                  <a:pt x="408543" y="620774"/>
                </a:lnTo>
                <a:lnTo>
                  <a:pt x="450671" y="604743"/>
                </a:lnTo>
                <a:lnTo>
                  <a:pt x="489680" y="583148"/>
                </a:lnTo>
                <a:lnTo>
                  <a:pt x="525079" y="556478"/>
                </a:lnTo>
                <a:lnTo>
                  <a:pt x="556378" y="525222"/>
                </a:lnTo>
                <a:lnTo>
                  <a:pt x="583086" y="489871"/>
                </a:lnTo>
                <a:lnTo>
                  <a:pt x="604712" y="450913"/>
                </a:lnTo>
                <a:lnTo>
                  <a:pt x="620767" y="408839"/>
                </a:lnTo>
                <a:lnTo>
                  <a:pt x="630760" y="364137"/>
                </a:lnTo>
                <a:lnTo>
                  <a:pt x="634199" y="317296"/>
                </a:lnTo>
                <a:lnTo>
                  <a:pt x="630760" y="270404"/>
                </a:lnTo>
                <a:lnTo>
                  <a:pt x="620767" y="225649"/>
                </a:lnTo>
                <a:lnTo>
                  <a:pt x="604712" y="183523"/>
                </a:lnTo>
                <a:lnTo>
                  <a:pt x="583086" y="144515"/>
                </a:lnTo>
                <a:lnTo>
                  <a:pt x="556378" y="109117"/>
                </a:lnTo>
                <a:lnTo>
                  <a:pt x="525079" y="77820"/>
                </a:lnTo>
                <a:lnTo>
                  <a:pt x="489680" y="51112"/>
                </a:lnTo>
                <a:lnTo>
                  <a:pt x="450671" y="29486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72">
            <a:extLst>
              <a:ext uri="{FF2B5EF4-FFF2-40B4-BE49-F238E27FC236}">
                <a16:creationId xmlns:a16="http://schemas.microsoft.com/office/drawing/2014/main" id="{745A11BC-1C00-A640-AC2D-3BA8E7EBD6ED}"/>
              </a:ext>
            </a:extLst>
          </p:cNvPr>
          <p:cNvSpPr/>
          <p:nvPr userDrawn="1"/>
        </p:nvSpPr>
        <p:spPr>
          <a:xfrm>
            <a:off x="9127550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23" y="3439"/>
                </a:lnTo>
                <a:lnTo>
                  <a:pt x="225663" y="13432"/>
                </a:lnTo>
                <a:lnTo>
                  <a:pt x="183532" y="29486"/>
                </a:lnTo>
                <a:lnTo>
                  <a:pt x="144522" y="51112"/>
                </a:lnTo>
                <a:lnTo>
                  <a:pt x="109122" y="77820"/>
                </a:lnTo>
                <a:lnTo>
                  <a:pt x="77822" y="109117"/>
                </a:lnTo>
                <a:lnTo>
                  <a:pt x="51114" y="144515"/>
                </a:lnTo>
                <a:lnTo>
                  <a:pt x="29487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2" y="408839"/>
                </a:lnTo>
                <a:lnTo>
                  <a:pt x="29487" y="450913"/>
                </a:lnTo>
                <a:lnTo>
                  <a:pt x="51114" y="489871"/>
                </a:lnTo>
                <a:lnTo>
                  <a:pt x="77822" y="525222"/>
                </a:lnTo>
                <a:lnTo>
                  <a:pt x="109122" y="556478"/>
                </a:lnTo>
                <a:lnTo>
                  <a:pt x="144522" y="583148"/>
                </a:lnTo>
                <a:lnTo>
                  <a:pt x="183532" y="604743"/>
                </a:lnTo>
                <a:lnTo>
                  <a:pt x="225663" y="620774"/>
                </a:lnTo>
                <a:lnTo>
                  <a:pt x="270423" y="630752"/>
                </a:lnTo>
                <a:lnTo>
                  <a:pt x="317322" y="634187"/>
                </a:lnTo>
                <a:lnTo>
                  <a:pt x="364220" y="630752"/>
                </a:lnTo>
                <a:lnTo>
                  <a:pt x="408980" y="620774"/>
                </a:lnTo>
                <a:lnTo>
                  <a:pt x="451109" y="604743"/>
                </a:lnTo>
                <a:lnTo>
                  <a:pt x="490118" y="583148"/>
                </a:lnTo>
                <a:lnTo>
                  <a:pt x="525516" y="556478"/>
                </a:lnTo>
                <a:lnTo>
                  <a:pt x="556814" y="525222"/>
                </a:lnTo>
                <a:lnTo>
                  <a:pt x="583521" y="489871"/>
                </a:lnTo>
                <a:lnTo>
                  <a:pt x="605146" y="450913"/>
                </a:lnTo>
                <a:lnTo>
                  <a:pt x="621200" y="408839"/>
                </a:lnTo>
                <a:lnTo>
                  <a:pt x="631192" y="364137"/>
                </a:lnTo>
                <a:lnTo>
                  <a:pt x="634631" y="317296"/>
                </a:lnTo>
                <a:lnTo>
                  <a:pt x="631192" y="270404"/>
                </a:lnTo>
                <a:lnTo>
                  <a:pt x="621200" y="225649"/>
                </a:lnTo>
                <a:lnTo>
                  <a:pt x="605146" y="183523"/>
                </a:lnTo>
                <a:lnTo>
                  <a:pt x="583521" y="144515"/>
                </a:lnTo>
                <a:lnTo>
                  <a:pt x="556814" y="109117"/>
                </a:lnTo>
                <a:lnTo>
                  <a:pt x="525516" y="77820"/>
                </a:lnTo>
                <a:lnTo>
                  <a:pt x="490118" y="51112"/>
                </a:lnTo>
                <a:lnTo>
                  <a:pt x="451109" y="29486"/>
                </a:lnTo>
                <a:lnTo>
                  <a:pt x="408980" y="13432"/>
                </a:lnTo>
                <a:lnTo>
                  <a:pt x="364220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73">
            <a:extLst>
              <a:ext uri="{FF2B5EF4-FFF2-40B4-BE49-F238E27FC236}">
                <a16:creationId xmlns:a16="http://schemas.microsoft.com/office/drawing/2014/main" id="{809763F7-BF35-5B49-BC18-57A853BEF804}"/>
              </a:ext>
            </a:extLst>
          </p:cNvPr>
          <p:cNvSpPr/>
          <p:nvPr userDrawn="1"/>
        </p:nvSpPr>
        <p:spPr>
          <a:xfrm>
            <a:off x="9932786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09" y="0"/>
                </a:moveTo>
                <a:lnTo>
                  <a:pt x="270462" y="3439"/>
                </a:lnTo>
                <a:lnTo>
                  <a:pt x="225735" y="13432"/>
                </a:lnTo>
                <a:lnTo>
                  <a:pt x="183621" y="29486"/>
                </a:lnTo>
                <a:lnTo>
                  <a:pt x="144614" y="51112"/>
                </a:lnTo>
                <a:lnTo>
                  <a:pt x="109207" y="77820"/>
                </a:lnTo>
                <a:lnTo>
                  <a:pt x="77894" y="109117"/>
                </a:lnTo>
                <a:lnTo>
                  <a:pt x="51168" y="144515"/>
                </a:lnTo>
                <a:lnTo>
                  <a:pt x="29522" y="183523"/>
                </a:lnTo>
                <a:lnTo>
                  <a:pt x="13449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49" y="408839"/>
                </a:lnTo>
                <a:lnTo>
                  <a:pt x="29522" y="450913"/>
                </a:lnTo>
                <a:lnTo>
                  <a:pt x="51168" y="489871"/>
                </a:lnTo>
                <a:lnTo>
                  <a:pt x="77894" y="525222"/>
                </a:lnTo>
                <a:lnTo>
                  <a:pt x="109207" y="556478"/>
                </a:lnTo>
                <a:lnTo>
                  <a:pt x="144614" y="583148"/>
                </a:lnTo>
                <a:lnTo>
                  <a:pt x="183621" y="604743"/>
                </a:lnTo>
                <a:lnTo>
                  <a:pt x="225735" y="620774"/>
                </a:lnTo>
                <a:lnTo>
                  <a:pt x="270462" y="630752"/>
                </a:lnTo>
                <a:lnTo>
                  <a:pt x="317309" y="634187"/>
                </a:lnTo>
                <a:lnTo>
                  <a:pt x="364164" y="630752"/>
                </a:lnTo>
                <a:lnTo>
                  <a:pt x="408908" y="620774"/>
                </a:lnTo>
                <a:lnTo>
                  <a:pt x="451044" y="604743"/>
                </a:lnTo>
                <a:lnTo>
                  <a:pt x="490078" y="583148"/>
                </a:lnTo>
                <a:lnTo>
                  <a:pt x="525515" y="556478"/>
                </a:lnTo>
                <a:lnTo>
                  <a:pt x="556858" y="525222"/>
                </a:lnTo>
                <a:lnTo>
                  <a:pt x="583614" y="489871"/>
                </a:lnTo>
                <a:lnTo>
                  <a:pt x="605285" y="450913"/>
                </a:lnTo>
                <a:lnTo>
                  <a:pt x="621378" y="408839"/>
                </a:lnTo>
                <a:lnTo>
                  <a:pt x="631397" y="364137"/>
                </a:lnTo>
                <a:lnTo>
                  <a:pt x="634847" y="317296"/>
                </a:lnTo>
                <a:lnTo>
                  <a:pt x="631397" y="270404"/>
                </a:lnTo>
                <a:lnTo>
                  <a:pt x="621378" y="225649"/>
                </a:lnTo>
                <a:lnTo>
                  <a:pt x="605285" y="183523"/>
                </a:lnTo>
                <a:lnTo>
                  <a:pt x="583614" y="144515"/>
                </a:lnTo>
                <a:lnTo>
                  <a:pt x="556858" y="109117"/>
                </a:lnTo>
                <a:lnTo>
                  <a:pt x="525515" y="77820"/>
                </a:lnTo>
                <a:lnTo>
                  <a:pt x="490078" y="51112"/>
                </a:lnTo>
                <a:lnTo>
                  <a:pt x="451044" y="29486"/>
                </a:lnTo>
                <a:lnTo>
                  <a:pt x="408908" y="13432"/>
                </a:lnTo>
                <a:lnTo>
                  <a:pt x="364164" y="3439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74">
            <a:extLst>
              <a:ext uri="{FF2B5EF4-FFF2-40B4-BE49-F238E27FC236}">
                <a16:creationId xmlns:a16="http://schemas.microsoft.com/office/drawing/2014/main" id="{4E01608F-94B4-8949-966D-AF9448A2D13C}"/>
              </a:ext>
            </a:extLst>
          </p:cNvPr>
          <p:cNvSpPr/>
          <p:nvPr userDrawn="1"/>
        </p:nvSpPr>
        <p:spPr>
          <a:xfrm>
            <a:off x="10730256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9"/>
                </a:lnTo>
                <a:lnTo>
                  <a:pt x="225533" y="13432"/>
                </a:lnTo>
                <a:lnTo>
                  <a:pt x="183439" y="29486"/>
                </a:lnTo>
                <a:lnTo>
                  <a:pt x="144457" y="51112"/>
                </a:lnTo>
                <a:lnTo>
                  <a:pt x="109079" y="77820"/>
                </a:lnTo>
                <a:lnTo>
                  <a:pt x="77796" y="109117"/>
                </a:lnTo>
                <a:lnTo>
                  <a:pt x="51099" y="144515"/>
                </a:lnTo>
                <a:lnTo>
                  <a:pt x="29480" y="183523"/>
                </a:lnTo>
                <a:lnTo>
                  <a:pt x="13430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0" y="408839"/>
                </a:lnTo>
                <a:lnTo>
                  <a:pt x="29480" y="450913"/>
                </a:lnTo>
                <a:lnTo>
                  <a:pt x="51099" y="489871"/>
                </a:lnTo>
                <a:lnTo>
                  <a:pt x="77796" y="525222"/>
                </a:lnTo>
                <a:lnTo>
                  <a:pt x="109079" y="556478"/>
                </a:lnTo>
                <a:lnTo>
                  <a:pt x="144457" y="583148"/>
                </a:lnTo>
                <a:lnTo>
                  <a:pt x="183439" y="604743"/>
                </a:lnTo>
                <a:lnTo>
                  <a:pt x="225533" y="620774"/>
                </a:lnTo>
                <a:lnTo>
                  <a:pt x="270248" y="630752"/>
                </a:lnTo>
                <a:lnTo>
                  <a:pt x="317093" y="634187"/>
                </a:lnTo>
                <a:lnTo>
                  <a:pt x="363992" y="630752"/>
                </a:lnTo>
                <a:lnTo>
                  <a:pt x="408752" y="620774"/>
                </a:lnTo>
                <a:lnTo>
                  <a:pt x="450882" y="604743"/>
                </a:lnTo>
                <a:lnTo>
                  <a:pt x="489893" y="583148"/>
                </a:lnTo>
                <a:lnTo>
                  <a:pt x="525293" y="556478"/>
                </a:lnTo>
                <a:lnTo>
                  <a:pt x="556593" y="525222"/>
                </a:lnTo>
                <a:lnTo>
                  <a:pt x="583301" y="489871"/>
                </a:lnTo>
                <a:lnTo>
                  <a:pt x="604928" y="450913"/>
                </a:lnTo>
                <a:lnTo>
                  <a:pt x="620983" y="408839"/>
                </a:lnTo>
                <a:lnTo>
                  <a:pt x="630975" y="364137"/>
                </a:lnTo>
                <a:lnTo>
                  <a:pt x="634415" y="317296"/>
                </a:lnTo>
                <a:lnTo>
                  <a:pt x="630975" y="270404"/>
                </a:lnTo>
                <a:lnTo>
                  <a:pt x="620983" y="225649"/>
                </a:lnTo>
                <a:lnTo>
                  <a:pt x="604928" y="183523"/>
                </a:lnTo>
                <a:lnTo>
                  <a:pt x="583301" y="144515"/>
                </a:lnTo>
                <a:lnTo>
                  <a:pt x="556593" y="109117"/>
                </a:lnTo>
                <a:lnTo>
                  <a:pt x="525293" y="77820"/>
                </a:lnTo>
                <a:lnTo>
                  <a:pt x="489893" y="51112"/>
                </a:lnTo>
                <a:lnTo>
                  <a:pt x="450882" y="29486"/>
                </a:lnTo>
                <a:lnTo>
                  <a:pt x="408752" y="13432"/>
                </a:lnTo>
                <a:lnTo>
                  <a:pt x="363992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75">
            <a:extLst>
              <a:ext uri="{FF2B5EF4-FFF2-40B4-BE49-F238E27FC236}">
                <a16:creationId xmlns:a16="http://schemas.microsoft.com/office/drawing/2014/main" id="{C8D92C22-BDDC-4149-9C85-CC97698D18C8}"/>
              </a:ext>
            </a:extLst>
          </p:cNvPr>
          <p:cNvSpPr/>
          <p:nvPr userDrawn="1"/>
        </p:nvSpPr>
        <p:spPr>
          <a:xfrm>
            <a:off x="615651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51" y="408839"/>
                </a:lnTo>
                <a:lnTo>
                  <a:pt x="29526" y="450913"/>
                </a:lnTo>
                <a:lnTo>
                  <a:pt x="51178" y="489871"/>
                </a:lnTo>
                <a:lnTo>
                  <a:pt x="77914" y="525222"/>
                </a:lnTo>
                <a:lnTo>
                  <a:pt x="109242" y="556478"/>
                </a:lnTo>
                <a:lnTo>
                  <a:pt x="144670" y="583148"/>
                </a:lnTo>
                <a:lnTo>
                  <a:pt x="183704" y="604743"/>
                </a:lnTo>
                <a:lnTo>
                  <a:pt x="225853" y="620774"/>
                </a:lnTo>
                <a:lnTo>
                  <a:pt x="270624" y="630752"/>
                </a:lnTo>
                <a:lnTo>
                  <a:pt x="317525" y="634187"/>
                </a:lnTo>
                <a:lnTo>
                  <a:pt x="364424" y="630752"/>
                </a:lnTo>
                <a:lnTo>
                  <a:pt x="409184" y="620774"/>
                </a:lnTo>
                <a:lnTo>
                  <a:pt x="451314" y="604743"/>
                </a:lnTo>
                <a:lnTo>
                  <a:pt x="490325" y="583148"/>
                </a:lnTo>
                <a:lnTo>
                  <a:pt x="525725" y="556478"/>
                </a:lnTo>
                <a:lnTo>
                  <a:pt x="557025" y="525222"/>
                </a:lnTo>
                <a:lnTo>
                  <a:pt x="583733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76">
            <a:extLst>
              <a:ext uri="{FF2B5EF4-FFF2-40B4-BE49-F238E27FC236}">
                <a16:creationId xmlns:a16="http://schemas.microsoft.com/office/drawing/2014/main" id="{06519E09-AB7B-B34C-910A-BEB39BECFB2C}"/>
              </a:ext>
            </a:extLst>
          </p:cNvPr>
          <p:cNvSpPr/>
          <p:nvPr userDrawn="1"/>
        </p:nvSpPr>
        <p:spPr>
          <a:xfrm>
            <a:off x="537960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6"/>
                </a:lnTo>
                <a:lnTo>
                  <a:pt x="144667" y="51112"/>
                </a:lnTo>
                <a:lnTo>
                  <a:pt x="109239" y="77820"/>
                </a:lnTo>
                <a:lnTo>
                  <a:pt x="77911" y="109117"/>
                </a:lnTo>
                <a:lnTo>
                  <a:pt x="51175" y="144515"/>
                </a:lnTo>
                <a:lnTo>
                  <a:pt x="29524" y="183523"/>
                </a:lnTo>
                <a:lnTo>
                  <a:pt x="13450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50" y="408839"/>
                </a:lnTo>
                <a:lnTo>
                  <a:pt x="29524" y="450913"/>
                </a:lnTo>
                <a:lnTo>
                  <a:pt x="51175" y="489871"/>
                </a:lnTo>
                <a:lnTo>
                  <a:pt x="77911" y="525222"/>
                </a:lnTo>
                <a:lnTo>
                  <a:pt x="109239" y="556478"/>
                </a:lnTo>
                <a:lnTo>
                  <a:pt x="144667" y="583148"/>
                </a:lnTo>
                <a:lnTo>
                  <a:pt x="183703" y="604743"/>
                </a:lnTo>
                <a:lnTo>
                  <a:pt x="225855" y="620774"/>
                </a:lnTo>
                <a:lnTo>
                  <a:pt x="270631" y="630752"/>
                </a:lnTo>
                <a:lnTo>
                  <a:pt x="317538" y="634187"/>
                </a:lnTo>
                <a:lnTo>
                  <a:pt x="364433" y="630752"/>
                </a:lnTo>
                <a:lnTo>
                  <a:pt x="409191" y="620774"/>
                </a:lnTo>
                <a:lnTo>
                  <a:pt x="451319" y="604743"/>
                </a:lnTo>
                <a:lnTo>
                  <a:pt x="490328" y="583148"/>
                </a:lnTo>
                <a:lnTo>
                  <a:pt x="525727" y="556478"/>
                </a:lnTo>
                <a:lnTo>
                  <a:pt x="557026" y="525222"/>
                </a:lnTo>
                <a:lnTo>
                  <a:pt x="583734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4" y="144515"/>
                </a:lnTo>
                <a:lnTo>
                  <a:pt x="557026" y="109117"/>
                </a:lnTo>
                <a:lnTo>
                  <a:pt x="525727" y="77820"/>
                </a:lnTo>
                <a:lnTo>
                  <a:pt x="490328" y="51112"/>
                </a:lnTo>
                <a:lnTo>
                  <a:pt x="451319" y="29486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77">
            <a:extLst>
              <a:ext uri="{FF2B5EF4-FFF2-40B4-BE49-F238E27FC236}">
                <a16:creationId xmlns:a16="http://schemas.microsoft.com/office/drawing/2014/main" id="{C2B0C62C-703D-034D-8D5B-92EA0B260768}"/>
              </a:ext>
            </a:extLst>
          </p:cNvPr>
          <p:cNvSpPr/>
          <p:nvPr userDrawn="1"/>
        </p:nvSpPr>
        <p:spPr>
          <a:xfrm>
            <a:off x="3920773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6"/>
                </a:lnTo>
                <a:lnTo>
                  <a:pt x="144275" y="51112"/>
                </a:lnTo>
                <a:lnTo>
                  <a:pt x="108911" y="77820"/>
                </a:lnTo>
                <a:lnTo>
                  <a:pt x="77656" y="109117"/>
                </a:lnTo>
                <a:lnTo>
                  <a:pt x="50994" y="144515"/>
                </a:lnTo>
                <a:lnTo>
                  <a:pt x="29412" y="183523"/>
                </a:lnTo>
                <a:lnTo>
                  <a:pt x="13396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37"/>
                </a:lnTo>
                <a:lnTo>
                  <a:pt x="13396" y="408839"/>
                </a:lnTo>
                <a:lnTo>
                  <a:pt x="29412" y="450913"/>
                </a:lnTo>
                <a:lnTo>
                  <a:pt x="50994" y="489871"/>
                </a:lnTo>
                <a:lnTo>
                  <a:pt x="77656" y="525222"/>
                </a:lnTo>
                <a:lnTo>
                  <a:pt x="108911" y="556478"/>
                </a:lnTo>
                <a:lnTo>
                  <a:pt x="144275" y="583148"/>
                </a:lnTo>
                <a:lnTo>
                  <a:pt x="183262" y="604743"/>
                </a:lnTo>
                <a:lnTo>
                  <a:pt x="225387" y="620774"/>
                </a:lnTo>
                <a:lnTo>
                  <a:pt x="270163" y="630752"/>
                </a:lnTo>
                <a:lnTo>
                  <a:pt x="317106" y="634187"/>
                </a:lnTo>
                <a:lnTo>
                  <a:pt x="363953" y="630752"/>
                </a:lnTo>
                <a:lnTo>
                  <a:pt x="408680" y="620774"/>
                </a:lnTo>
                <a:lnTo>
                  <a:pt x="450794" y="604743"/>
                </a:lnTo>
                <a:lnTo>
                  <a:pt x="489801" y="583148"/>
                </a:lnTo>
                <a:lnTo>
                  <a:pt x="525208" y="556478"/>
                </a:lnTo>
                <a:lnTo>
                  <a:pt x="556521" y="525222"/>
                </a:lnTo>
                <a:lnTo>
                  <a:pt x="583247" y="489871"/>
                </a:lnTo>
                <a:lnTo>
                  <a:pt x="604893" y="450913"/>
                </a:lnTo>
                <a:lnTo>
                  <a:pt x="620965" y="408839"/>
                </a:lnTo>
                <a:lnTo>
                  <a:pt x="630971" y="364137"/>
                </a:lnTo>
                <a:lnTo>
                  <a:pt x="634415" y="317296"/>
                </a:lnTo>
                <a:lnTo>
                  <a:pt x="630971" y="270404"/>
                </a:lnTo>
                <a:lnTo>
                  <a:pt x="620965" y="225649"/>
                </a:lnTo>
                <a:lnTo>
                  <a:pt x="604893" y="183523"/>
                </a:lnTo>
                <a:lnTo>
                  <a:pt x="583247" y="144515"/>
                </a:lnTo>
                <a:lnTo>
                  <a:pt x="556521" y="109117"/>
                </a:lnTo>
                <a:lnTo>
                  <a:pt x="525208" y="77820"/>
                </a:lnTo>
                <a:lnTo>
                  <a:pt x="489801" y="51112"/>
                </a:lnTo>
                <a:lnTo>
                  <a:pt x="450794" y="29486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78">
            <a:extLst>
              <a:ext uri="{FF2B5EF4-FFF2-40B4-BE49-F238E27FC236}">
                <a16:creationId xmlns:a16="http://schemas.microsoft.com/office/drawing/2014/main" id="{6EEE5C14-50C4-5C40-8A2F-19A2F9325C80}"/>
              </a:ext>
            </a:extLst>
          </p:cNvPr>
          <p:cNvSpPr/>
          <p:nvPr userDrawn="1"/>
        </p:nvSpPr>
        <p:spPr>
          <a:xfrm>
            <a:off x="4623155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6"/>
                </a:lnTo>
                <a:lnTo>
                  <a:pt x="144569" y="51112"/>
                </a:lnTo>
                <a:lnTo>
                  <a:pt x="109149" y="77820"/>
                </a:lnTo>
                <a:lnTo>
                  <a:pt x="77837" y="109117"/>
                </a:lnTo>
                <a:lnTo>
                  <a:pt x="51120" y="144515"/>
                </a:lnTo>
                <a:lnTo>
                  <a:pt x="29489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2" y="408839"/>
                </a:lnTo>
                <a:lnTo>
                  <a:pt x="29489" y="450913"/>
                </a:lnTo>
                <a:lnTo>
                  <a:pt x="51120" y="489871"/>
                </a:lnTo>
                <a:lnTo>
                  <a:pt x="77837" y="525222"/>
                </a:lnTo>
                <a:lnTo>
                  <a:pt x="109149" y="556478"/>
                </a:lnTo>
                <a:lnTo>
                  <a:pt x="144569" y="583148"/>
                </a:lnTo>
                <a:lnTo>
                  <a:pt x="183605" y="604743"/>
                </a:lnTo>
                <a:lnTo>
                  <a:pt x="225769" y="620774"/>
                </a:lnTo>
                <a:lnTo>
                  <a:pt x="270572" y="630752"/>
                </a:lnTo>
                <a:lnTo>
                  <a:pt x="317525" y="634187"/>
                </a:lnTo>
                <a:lnTo>
                  <a:pt x="364424" y="630752"/>
                </a:lnTo>
                <a:lnTo>
                  <a:pt x="409184" y="620774"/>
                </a:lnTo>
                <a:lnTo>
                  <a:pt x="451314" y="604743"/>
                </a:lnTo>
                <a:lnTo>
                  <a:pt x="490325" y="583148"/>
                </a:lnTo>
                <a:lnTo>
                  <a:pt x="525725" y="556478"/>
                </a:lnTo>
                <a:lnTo>
                  <a:pt x="557025" y="525222"/>
                </a:lnTo>
                <a:lnTo>
                  <a:pt x="583733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9">
            <a:extLst>
              <a:ext uri="{FF2B5EF4-FFF2-40B4-BE49-F238E27FC236}">
                <a16:creationId xmlns:a16="http://schemas.microsoft.com/office/drawing/2014/main" id="{D68D1517-DF5B-D948-904B-C545054FE188}"/>
              </a:ext>
            </a:extLst>
          </p:cNvPr>
          <p:cNvSpPr/>
          <p:nvPr userDrawn="1"/>
        </p:nvSpPr>
        <p:spPr>
          <a:xfrm>
            <a:off x="6903484" y="4626711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6"/>
                </a:lnTo>
                <a:lnTo>
                  <a:pt x="144214" y="51112"/>
                </a:lnTo>
                <a:lnTo>
                  <a:pt x="108871" y="77820"/>
                </a:lnTo>
                <a:lnTo>
                  <a:pt x="77631" y="109117"/>
                </a:lnTo>
                <a:lnTo>
                  <a:pt x="50981" y="144515"/>
                </a:lnTo>
                <a:lnTo>
                  <a:pt x="29406" y="183523"/>
                </a:lnTo>
                <a:lnTo>
                  <a:pt x="13393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53"/>
                </a:lnTo>
                <a:lnTo>
                  <a:pt x="13393" y="408888"/>
                </a:lnTo>
                <a:lnTo>
                  <a:pt x="29406" y="451008"/>
                </a:lnTo>
                <a:lnTo>
                  <a:pt x="50981" y="490020"/>
                </a:lnTo>
                <a:lnTo>
                  <a:pt x="77631" y="525430"/>
                </a:lnTo>
                <a:lnTo>
                  <a:pt x="108871" y="556746"/>
                </a:lnTo>
                <a:lnTo>
                  <a:pt x="144214" y="583474"/>
                </a:lnTo>
                <a:lnTo>
                  <a:pt x="183174" y="605121"/>
                </a:lnTo>
                <a:lnTo>
                  <a:pt x="225264" y="621194"/>
                </a:lnTo>
                <a:lnTo>
                  <a:pt x="269998" y="631199"/>
                </a:lnTo>
                <a:lnTo>
                  <a:pt x="316890" y="634644"/>
                </a:lnTo>
                <a:lnTo>
                  <a:pt x="363786" y="631199"/>
                </a:lnTo>
                <a:lnTo>
                  <a:pt x="408543" y="621194"/>
                </a:lnTo>
                <a:lnTo>
                  <a:pt x="450671" y="605121"/>
                </a:lnTo>
                <a:lnTo>
                  <a:pt x="489680" y="583474"/>
                </a:lnTo>
                <a:lnTo>
                  <a:pt x="525079" y="556746"/>
                </a:lnTo>
                <a:lnTo>
                  <a:pt x="556378" y="525430"/>
                </a:lnTo>
                <a:lnTo>
                  <a:pt x="583086" y="490020"/>
                </a:lnTo>
                <a:lnTo>
                  <a:pt x="604712" y="451008"/>
                </a:lnTo>
                <a:lnTo>
                  <a:pt x="620767" y="408888"/>
                </a:lnTo>
                <a:lnTo>
                  <a:pt x="630760" y="364153"/>
                </a:lnTo>
                <a:lnTo>
                  <a:pt x="634199" y="317296"/>
                </a:lnTo>
                <a:lnTo>
                  <a:pt x="630760" y="270404"/>
                </a:lnTo>
                <a:lnTo>
                  <a:pt x="620767" y="225649"/>
                </a:lnTo>
                <a:lnTo>
                  <a:pt x="604712" y="183523"/>
                </a:lnTo>
                <a:lnTo>
                  <a:pt x="583086" y="144515"/>
                </a:lnTo>
                <a:lnTo>
                  <a:pt x="556378" y="109117"/>
                </a:lnTo>
                <a:lnTo>
                  <a:pt x="525079" y="77820"/>
                </a:lnTo>
                <a:lnTo>
                  <a:pt x="489680" y="51112"/>
                </a:lnTo>
                <a:lnTo>
                  <a:pt x="450671" y="29486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80">
            <a:extLst>
              <a:ext uri="{FF2B5EF4-FFF2-40B4-BE49-F238E27FC236}">
                <a16:creationId xmlns:a16="http://schemas.microsoft.com/office/drawing/2014/main" id="{18B04919-B83E-1C4C-9CCF-B34F43467D4D}"/>
              </a:ext>
            </a:extLst>
          </p:cNvPr>
          <p:cNvSpPr/>
          <p:nvPr userDrawn="1"/>
        </p:nvSpPr>
        <p:spPr>
          <a:xfrm>
            <a:off x="6156514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1" y="408888"/>
                </a:lnTo>
                <a:lnTo>
                  <a:pt x="29526" y="451008"/>
                </a:lnTo>
                <a:lnTo>
                  <a:pt x="51178" y="490020"/>
                </a:lnTo>
                <a:lnTo>
                  <a:pt x="77914" y="525430"/>
                </a:lnTo>
                <a:lnTo>
                  <a:pt x="109242" y="556746"/>
                </a:lnTo>
                <a:lnTo>
                  <a:pt x="144670" y="583474"/>
                </a:lnTo>
                <a:lnTo>
                  <a:pt x="183704" y="605121"/>
                </a:lnTo>
                <a:lnTo>
                  <a:pt x="225853" y="621194"/>
                </a:lnTo>
                <a:lnTo>
                  <a:pt x="270624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81">
            <a:extLst>
              <a:ext uri="{FF2B5EF4-FFF2-40B4-BE49-F238E27FC236}">
                <a16:creationId xmlns:a16="http://schemas.microsoft.com/office/drawing/2014/main" id="{58905226-D1AF-5F49-8B0B-C53FE68EE36C}"/>
              </a:ext>
            </a:extLst>
          </p:cNvPr>
          <p:cNvSpPr/>
          <p:nvPr userDrawn="1"/>
        </p:nvSpPr>
        <p:spPr>
          <a:xfrm>
            <a:off x="5379604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6"/>
                </a:lnTo>
                <a:lnTo>
                  <a:pt x="144667" y="51112"/>
                </a:lnTo>
                <a:lnTo>
                  <a:pt x="109239" y="77820"/>
                </a:lnTo>
                <a:lnTo>
                  <a:pt x="77911" y="109117"/>
                </a:lnTo>
                <a:lnTo>
                  <a:pt x="51175" y="144515"/>
                </a:lnTo>
                <a:lnTo>
                  <a:pt x="29524" y="183523"/>
                </a:lnTo>
                <a:lnTo>
                  <a:pt x="13450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0" y="408888"/>
                </a:lnTo>
                <a:lnTo>
                  <a:pt x="29524" y="451008"/>
                </a:lnTo>
                <a:lnTo>
                  <a:pt x="51175" y="490020"/>
                </a:lnTo>
                <a:lnTo>
                  <a:pt x="77911" y="525430"/>
                </a:lnTo>
                <a:lnTo>
                  <a:pt x="109239" y="556746"/>
                </a:lnTo>
                <a:lnTo>
                  <a:pt x="144667" y="583474"/>
                </a:lnTo>
                <a:lnTo>
                  <a:pt x="183703" y="605121"/>
                </a:lnTo>
                <a:lnTo>
                  <a:pt x="225855" y="621194"/>
                </a:lnTo>
                <a:lnTo>
                  <a:pt x="270631" y="631199"/>
                </a:lnTo>
                <a:lnTo>
                  <a:pt x="317538" y="634644"/>
                </a:lnTo>
                <a:lnTo>
                  <a:pt x="364433" y="631199"/>
                </a:lnTo>
                <a:lnTo>
                  <a:pt x="409191" y="621194"/>
                </a:lnTo>
                <a:lnTo>
                  <a:pt x="451319" y="605121"/>
                </a:lnTo>
                <a:lnTo>
                  <a:pt x="490328" y="583474"/>
                </a:lnTo>
                <a:lnTo>
                  <a:pt x="525727" y="556746"/>
                </a:lnTo>
                <a:lnTo>
                  <a:pt x="557026" y="525430"/>
                </a:lnTo>
                <a:lnTo>
                  <a:pt x="583734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4" y="144515"/>
                </a:lnTo>
                <a:lnTo>
                  <a:pt x="557026" y="109117"/>
                </a:lnTo>
                <a:lnTo>
                  <a:pt x="525727" y="77820"/>
                </a:lnTo>
                <a:lnTo>
                  <a:pt x="490328" y="51112"/>
                </a:lnTo>
                <a:lnTo>
                  <a:pt x="451319" y="29486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82">
            <a:extLst>
              <a:ext uri="{FF2B5EF4-FFF2-40B4-BE49-F238E27FC236}">
                <a16:creationId xmlns:a16="http://schemas.microsoft.com/office/drawing/2014/main" id="{5D3AACC1-AF3F-3F49-95FC-12BBB553FB27}"/>
              </a:ext>
            </a:extLst>
          </p:cNvPr>
          <p:cNvSpPr/>
          <p:nvPr userDrawn="1"/>
        </p:nvSpPr>
        <p:spPr>
          <a:xfrm>
            <a:off x="3920773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6"/>
                </a:lnTo>
                <a:lnTo>
                  <a:pt x="144275" y="51112"/>
                </a:lnTo>
                <a:lnTo>
                  <a:pt x="108911" y="77820"/>
                </a:lnTo>
                <a:lnTo>
                  <a:pt x="77656" y="109117"/>
                </a:lnTo>
                <a:lnTo>
                  <a:pt x="50994" y="144515"/>
                </a:lnTo>
                <a:lnTo>
                  <a:pt x="29412" y="183523"/>
                </a:lnTo>
                <a:lnTo>
                  <a:pt x="13396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53"/>
                </a:lnTo>
                <a:lnTo>
                  <a:pt x="13396" y="408888"/>
                </a:lnTo>
                <a:lnTo>
                  <a:pt x="29412" y="451008"/>
                </a:lnTo>
                <a:lnTo>
                  <a:pt x="50994" y="490020"/>
                </a:lnTo>
                <a:lnTo>
                  <a:pt x="77656" y="525430"/>
                </a:lnTo>
                <a:lnTo>
                  <a:pt x="108911" y="556746"/>
                </a:lnTo>
                <a:lnTo>
                  <a:pt x="144275" y="583474"/>
                </a:lnTo>
                <a:lnTo>
                  <a:pt x="183262" y="605121"/>
                </a:lnTo>
                <a:lnTo>
                  <a:pt x="225387" y="621194"/>
                </a:lnTo>
                <a:lnTo>
                  <a:pt x="270163" y="631199"/>
                </a:lnTo>
                <a:lnTo>
                  <a:pt x="317106" y="634644"/>
                </a:lnTo>
                <a:lnTo>
                  <a:pt x="363953" y="631199"/>
                </a:lnTo>
                <a:lnTo>
                  <a:pt x="408680" y="621194"/>
                </a:lnTo>
                <a:lnTo>
                  <a:pt x="450794" y="605121"/>
                </a:lnTo>
                <a:lnTo>
                  <a:pt x="489801" y="583474"/>
                </a:lnTo>
                <a:lnTo>
                  <a:pt x="525208" y="556746"/>
                </a:lnTo>
                <a:lnTo>
                  <a:pt x="556521" y="525430"/>
                </a:lnTo>
                <a:lnTo>
                  <a:pt x="583247" y="490020"/>
                </a:lnTo>
                <a:lnTo>
                  <a:pt x="604893" y="451008"/>
                </a:lnTo>
                <a:lnTo>
                  <a:pt x="620965" y="408888"/>
                </a:lnTo>
                <a:lnTo>
                  <a:pt x="630971" y="364153"/>
                </a:lnTo>
                <a:lnTo>
                  <a:pt x="634415" y="317296"/>
                </a:lnTo>
                <a:lnTo>
                  <a:pt x="630971" y="270404"/>
                </a:lnTo>
                <a:lnTo>
                  <a:pt x="620965" y="225649"/>
                </a:lnTo>
                <a:lnTo>
                  <a:pt x="604893" y="183523"/>
                </a:lnTo>
                <a:lnTo>
                  <a:pt x="583247" y="144515"/>
                </a:lnTo>
                <a:lnTo>
                  <a:pt x="556521" y="109117"/>
                </a:lnTo>
                <a:lnTo>
                  <a:pt x="525208" y="77820"/>
                </a:lnTo>
                <a:lnTo>
                  <a:pt x="489801" y="51112"/>
                </a:lnTo>
                <a:lnTo>
                  <a:pt x="450794" y="29486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83">
            <a:extLst>
              <a:ext uri="{FF2B5EF4-FFF2-40B4-BE49-F238E27FC236}">
                <a16:creationId xmlns:a16="http://schemas.microsoft.com/office/drawing/2014/main" id="{9A0FB47D-CD6A-1845-861E-ED51036F9737}"/>
              </a:ext>
            </a:extLst>
          </p:cNvPr>
          <p:cNvSpPr/>
          <p:nvPr userDrawn="1"/>
        </p:nvSpPr>
        <p:spPr>
          <a:xfrm>
            <a:off x="4623155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6"/>
                </a:lnTo>
                <a:lnTo>
                  <a:pt x="144569" y="51112"/>
                </a:lnTo>
                <a:lnTo>
                  <a:pt x="109149" y="77820"/>
                </a:lnTo>
                <a:lnTo>
                  <a:pt x="77837" y="109117"/>
                </a:lnTo>
                <a:lnTo>
                  <a:pt x="51120" y="144515"/>
                </a:lnTo>
                <a:lnTo>
                  <a:pt x="29489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53"/>
                </a:lnTo>
                <a:lnTo>
                  <a:pt x="13432" y="408888"/>
                </a:lnTo>
                <a:lnTo>
                  <a:pt x="29489" y="451008"/>
                </a:lnTo>
                <a:lnTo>
                  <a:pt x="51120" y="490020"/>
                </a:lnTo>
                <a:lnTo>
                  <a:pt x="77837" y="525430"/>
                </a:lnTo>
                <a:lnTo>
                  <a:pt x="109149" y="556746"/>
                </a:lnTo>
                <a:lnTo>
                  <a:pt x="144569" y="583474"/>
                </a:lnTo>
                <a:lnTo>
                  <a:pt x="183605" y="605121"/>
                </a:lnTo>
                <a:lnTo>
                  <a:pt x="225769" y="621194"/>
                </a:lnTo>
                <a:lnTo>
                  <a:pt x="270572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84">
            <a:extLst>
              <a:ext uri="{FF2B5EF4-FFF2-40B4-BE49-F238E27FC236}">
                <a16:creationId xmlns:a16="http://schemas.microsoft.com/office/drawing/2014/main" id="{EFCAABD1-4193-4F48-86DF-FDB0BECDD62B}"/>
              </a:ext>
            </a:extLst>
          </p:cNvPr>
          <p:cNvSpPr/>
          <p:nvPr userDrawn="1"/>
        </p:nvSpPr>
        <p:spPr>
          <a:xfrm>
            <a:off x="3162461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1" y="408888"/>
                </a:lnTo>
                <a:lnTo>
                  <a:pt x="29526" y="451008"/>
                </a:lnTo>
                <a:lnTo>
                  <a:pt x="51178" y="490020"/>
                </a:lnTo>
                <a:lnTo>
                  <a:pt x="77914" y="525430"/>
                </a:lnTo>
                <a:lnTo>
                  <a:pt x="109242" y="556746"/>
                </a:lnTo>
                <a:lnTo>
                  <a:pt x="144670" y="583474"/>
                </a:lnTo>
                <a:lnTo>
                  <a:pt x="183704" y="605121"/>
                </a:lnTo>
                <a:lnTo>
                  <a:pt x="225853" y="621194"/>
                </a:lnTo>
                <a:lnTo>
                  <a:pt x="270624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85">
            <a:extLst>
              <a:ext uri="{FF2B5EF4-FFF2-40B4-BE49-F238E27FC236}">
                <a16:creationId xmlns:a16="http://schemas.microsoft.com/office/drawing/2014/main" id="{94FF05CD-F346-C041-B749-FDA4E776F702}"/>
              </a:ext>
            </a:extLst>
          </p:cNvPr>
          <p:cNvSpPr/>
          <p:nvPr userDrawn="1"/>
        </p:nvSpPr>
        <p:spPr>
          <a:xfrm>
            <a:off x="6903484" y="5399935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7"/>
                </a:lnTo>
                <a:lnTo>
                  <a:pt x="144214" y="51113"/>
                </a:lnTo>
                <a:lnTo>
                  <a:pt x="108871" y="77821"/>
                </a:lnTo>
                <a:lnTo>
                  <a:pt x="77631" y="109120"/>
                </a:lnTo>
                <a:lnTo>
                  <a:pt x="50981" y="144519"/>
                </a:lnTo>
                <a:lnTo>
                  <a:pt x="29406" y="183527"/>
                </a:lnTo>
                <a:lnTo>
                  <a:pt x="13393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3" y="408928"/>
                </a:lnTo>
                <a:lnTo>
                  <a:pt x="29406" y="451019"/>
                </a:lnTo>
                <a:lnTo>
                  <a:pt x="50981" y="489981"/>
                </a:lnTo>
                <a:lnTo>
                  <a:pt x="77631" y="525328"/>
                </a:lnTo>
                <a:lnTo>
                  <a:pt x="108871" y="556574"/>
                </a:lnTo>
                <a:lnTo>
                  <a:pt x="144214" y="583230"/>
                </a:lnTo>
                <a:lnTo>
                  <a:pt x="183174" y="604810"/>
                </a:lnTo>
                <a:lnTo>
                  <a:pt x="225264" y="620827"/>
                </a:lnTo>
                <a:lnTo>
                  <a:pt x="269998" y="630794"/>
                </a:lnTo>
                <a:lnTo>
                  <a:pt x="316890" y="634225"/>
                </a:lnTo>
                <a:lnTo>
                  <a:pt x="363786" y="630794"/>
                </a:lnTo>
                <a:lnTo>
                  <a:pt x="408543" y="620827"/>
                </a:lnTo>
                <a:lnTo>
                  <a:pt x="450671" y="604810"/>
                </a:lnTo>
                <a:lnTo>
                  <a:pt x="489680" y="583230"/>
                </a:lnTo>
                <a:lnTo>
                  <a:pt x="525079" y="556574"/>
                </a:lnTo>
                <a:lnTo>
                  <a:pt x="556378" y="525328"/>
                </a:lnTo>
                <a:lnTo>
                  <a:pt x="583086" y="489981"/>
                </a:lnTo>
                <a:lnTo>
                  <a:pt x="604712" y="451019"/>
                </a:lnTo>
                <a:lnTo>
                  <a:pt x="620767" y="408928"/>
                </a:lnTo>
                <a:lnTo>
                  <a:pt x="630760" y="364196"/>
                </a:lnTo>
                <a:lnTo>
                  <a:pt x="634199" y="317309"/>
                </a:lnTo>
                <a:lnTo>
                  <a:pt x="630760" y="270413"/>
                </a:lnTo>
                <a:lnTo>
                  <a:pt x="620767" y="225656"/>
                </a:lnTo>
                <a:lnTo>
                  <a:pt x="604712" y="183527"/>
                </a:lnTo>
                <a:lnTo>
                  <a:pt x="583086" y="144519"/>
                </a:lnTo>
                <a:lnTo>
                  <a:pt x="556378" y="109120"/>
                </a:lnTo>
                <a:lnTo>
                  <a:pt x="525079" y="77821"/>
                </a:lnTo>
                <a:lnTo>
                  <a:pt x="489680" y="51113"/>
                </a:lnTo>
                <a:lnTo>
                  <a:pt x="450671" y="29487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86">
            <a:extLst>
              <a:ext uri="{FF2B5EF4-FFF2-40B4-BE49-F238E27FC236}">
                <a16:creationId xmlns:a16="http://schemas.microsoft.com/office/drawing/2014/main" id="{9E4987BE-AAA7-5549-97AA-994830C15E36}"/>
              </a:ext>
            </a:extLst>
          </p:cNvPr>
          <p:cNvSpPr/>
          <p:nvPr userDrawn="1"/>
        </p:nvSpPr>
        <p:spPr>
          <a:xfrm>
            <a:off x="6156514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7"/>
                </a:lnTo>
                <a:lnTo>
                  <a:pt x="144670" y="51113"/>
                </a:lnTo>
                <a:lnTo>
                  <a:pt x="109242" y="77821"/>
                </a:lnTo>
                <a:lnTo>
                  <a:pt x="77914" y="109120"/>
                </a:lnTo>
                <a:lnTo>
                  <a:pt x="51178" y="144519"/>
                </a:lnTo>
                <a:lnTo>
                  <a:pt x="29526" y="183527"/>
                </a:lnTo>
                <a:lnTo>
                  <a:pt x="13451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1" y="408928"/>
                </a:lnTo>
                <a:lnTo>
                  <a:pt x="29526" y="451019"/>
                </a:lnTo>
                <a:lnTo>
                  <a:pt x="51178" y="489981"/>
                </a:lnTo>
                <a:lnTo>
                  <a:pt x="77914" y="525328"/>
                </a:lnTo>
                <a:lnTo>
                  <a:pt x="109242" y="556574"/>
                </a:lnTo>
                <a:lnTo>
                  <a:pt x="144670" y="583230"/>
                </a:lnTo>
                <a:lnTo>
                  <a:pt x="183704" y="604810"/>
                </a:lnTo>
                <a:lnTo>
                  <a:pt x="225853" y="620827"/>
                </a:lnTo>
                <a:lnTo>
                  <a:pt x="270624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87">
            <a:extLst>
              <a:ext uri="{FF2B5EF4-FFF2-40B4-BE49-F238E27FC236}">
                <a16:creationId xmlns:a16="http://schemas.microsoft.com/office/drawing/2014/main" id="{F4903995-BE2D-3646-87F0-6215E86364AF}"/>
              </a:ext>
            </a:extLst>
          </p:cNvPr>
          <p:cNvSpPr/>
          <p:nvPr userDrawn="1"/>
        </p:nvSpPr>
        <p:spPr>
          <a:xfrm>
            <a:off x="5379604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7"/>
                </a:lnTo>
                <a:lnTo>
                  <a:pt x="144667" y="51113"/>
                </a:lnTo>
                <a:lnTo>
                  <a:pt x="109239" y="77821"/>
                </a:lnTo>
                <a:lnTo>
                  <a:pt x="77911" y="109120"/>
                </a:lnTo>
                <a:lnTo>
                  <a:pt x="51175" y="144519"/>
                </a:lnTo>
                <a:lnTo>
                  <a:pt x="29524" y="183527"/>
                </a:lnTo>
                <a:lnTo>
                  <a:pt x="13450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0" y="408928"/>
                </a:lnTo>
                <a:lnTo>
                  <a:pt x="29524" y="451019"/>
                </a:lnTo>
                <a:lnTo>
                  <a:pt x="51175" y="489981"/>
                </a:lnTo>
                <a:lnTo>
                  <a:pt x="77911" y="525328"/>
                </a:lnTo>
                <a:lnTo>
                  <a:pt x="109239" y="556574"/>
                </a:lnTo>
                <a:lnTo>
                  <a:pt x="144667" y="583230"/>
                </a:lnTo>
                <a:lnTo>
                  <a:pt x="183703" y="604810"/>
                </a:lnTo>
                <a:lnTo>
                  <a:pt x="225855" y="620827"/>
                </a:lnTo>
                <a:lnTo>
                  <a:pt x="270631" y="630794"/>
                </a:lnTo>
                <a:lnTo>
                  <a:pt x="317538" y="634225"/>
                </a:lnTo>
                <a:lnTo>
                  <a:pt x="364433" y="630794"/>
                </a:lnTo>
                <a:lnTo>
                  <a:pt x="409191" y="620827"/>
                </a:lnTo>
                <a:lnTo>
                  <a:pt x="451319" y="604810"/>
                </a:lnTo>
                <a:lnTo>
                  <a:pt x="490328" y="583230"/>
                </a:lnTo>
                <a:lnTo>
                  <a:pt x="525727" y="556574"/>
                </a:lnTo>
                <a:lnTo>
                  <a:pt x="557026" y="525328"/>
                </a:lnTo>
                <a:lnTo>
                  <a:pt x="583734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4" y="144519"/>
                </a:lnTo>
                <a:lnTo>
                  <a:pt x="557026" y="109120"/>
                </a:lnTo>
                <a:lnTo>
                  <a:pt x="525727" y="77821"/>
                </a:lnTo>
                <a:lnTo>
                  <a:pt x="490328" y="51113"/>
                </a:lnTo>
                <a:lnTo>
                  <a:pt x="451319" y="29487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88">
            <a:extLst>
              <a:ext uri="{FF2B5EF4-FFF2-40B4-BE49-F238E27FC236}">
                <a16:creationId xmlns:a16="http://schemas.microsoft.com/office/drawing/2014/main" id="{530EBF51-842A-394E-A375-F40F34752519}"/>
              </a:ext>
            </a:extLst>
          </p:cNvPr>
          <p:cNvSpPr/>
          <p:nvPr userDrawn="1"/>
        </p:nvSpPr>
        <p:spPr>
          <a:xfrm>
            <a:off x="3920773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7"/>
                </a:lnTo>
                <a:lnTo>
                  <a:pt x="144275" y="51113"/>
                </a:lnTo>
                <a:lnTo>
                  <a:pt x="108911" y="77821"/>
                </a:lnTo>
                <a:lnTo>
                  <a:pt x="77656" y="109120"/>
                </a:lnTo>
                <a:lnTo>
                  <a:pt x="50994" y="144519"/>
                </a:lnTo>
                <a:lnTo>
                  <a:pt x="29412" y="183527"/>
                </a:lnTo>
                <a:lnTo>
                  <a:pt x="13396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6" y="408928"/>
                </a:lnTo>
                <a:lnTo>
                  <a:pt x="29412" y="451019"/>
                </a:lnTo>
                <a:lnTo>
                  <a:pt x="50994" y="489981"/>
                </a:lnTo>
                <a:lnTo>
                  <a:pt x="77656" y="525328"/>
                </a:lnTo>
                <a:lnTo>
                  <a:pt x="108911" y="556574"/>
                </a:lnTo>
                <a:lnTo>
                  <a:pt x="144275" y="583230"/>
                </a:lnTo>
                <a:lnTo>
                  <a:pt x="183262" y="604810"/>
                </a:lnTo>
                <a:lnTo>
                  <a:pt x="225387" y="620827"/>
                </a:lnTo>
                <a:lnTo>
                  <a:pt x="270163" y="630794"/>
                </a:lnTo>
                <a:lnTo>
                  <a:pt x="317106" y="634225"/>
                </a:lnTo>
                <a:lnTo>
                  <a:pt x="363953" y="630794"/>
                </a:lnTo>
                <a:lnTo>
                  <a:pt x="408680" y="620827"/>
                </a:lnTo>
                <a:lnTo>
                  <a:pt x="450794" y="604810"/>
                </a:lnTo>
                <a:lnTo>
                  <a:pt x="489801" y="583230"/>
                </a:lnTo>
                <a:lnTo>
                  <a:pt x="525208" y="556574"/>
                </a:lnTo>
                <a:lnTo>
                  <a:pt x="556521" y="525328"/>
                </a:lnTo>
                <a:lnTo>
                  <a:pt x="583247" y="489981"/>
                </a:lnTo>
                <a:lnTo>
                  <a:pt x="604893" y="451019"/>
                </a:lnTo>
                <a:lnTo>
                  <a:pt x="620965" y="408928"/>
                </a:lnTo>
                <a:lnTo>
                  <a:pt x="630971" y="364196"/>
                </a:lnTo>
                <a:lnTo>
                  <a:pt x="634415" y="317309"/>
                </a:lnTo>
                <a:lnTo>
                  <a:pt x="630971" y="270413"/>
                </a:lnTo>
                <a:lnTo>
                  <a:pt x="620965" y="225656"/>
                </a:lnTo>
                <a:lnTo>
                  <a:pt x="604893" y="183527"/>
                </a:lnTo>
                <a:lnTo>
                  <a:pt x="583247" y="144519"/>
                </a:lnTo>
                <a:lnTo>
                  <a:pt x="556521" y="109120"/>
                </a:lnTo>
                <a:lnTo>
                  <a:pt x="525208" y="77821"/>
                </a:lnTo>
                <a:lnTo>
                  <a:pt x="489801" y="51113"/>
                </a:lnTo>
                <a:lnTo>
                  <a:pt x="450794" y="29487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9">
            <a:extLst>
              <a:ext uri="{FF2B5EF4-FFF2-40B4-BE49-F238E27FC236}">
                <a16:creationId xmlns:a16="http://schemas.microsoft.com/office/drawing/2014/main" id="{283BE917-EB1E-F64A-9A86-B11851A703BC}"/>
              </a:ext>
            </a:extLst>
          </p:cNvPr>
          <p:cNvSpPr/>
          <p:nvPr userDrawn="1"/>
        </p:nvSpPr>
        <p:spPr>
          <a:xfrm>
            <a:off x="4623155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7"/>
                </a:lnTo>
                <a:lnTo>
                  <a:pt x="144569" y="51113"/>
                </a:lnTo>
                <a:lnTo>
                  <a:pt x="109149" y="77821"/>
                </a:lnTo>
                <a:lnTo>
                  <a:pt x="77837" y="109120"/>
                </a:lnTo>
                <a:lnTo>
                  <a:pt x="51120" y="144519"/>
                </a:lnTo>
                <a:lnTo>
                  <a:pt x="29489" y="183527"/>
                </a:lnTo>
                <a:lnTo>
                  <a:pt x="13432" y="225656"/>
                </a:lnTo>
                <a:lnTo>
                  <a:pt x="3439" y="270413"/>
                </a:lnTo>
                <a:lnTo>
                  <a:pt x="0" y="317309"/>
                </a:lnTo>
                <a:lnTo>
                  <a:pt x="3439" y="364196"/>
                </a:lnTo>
                <a:lnTo>
                  <a:pt x="13432" y="408928"/>
                </a:lnTo>
                <a:lnTo>
                  <a:pt x="29489" y="451019"/>
                </a:lnTo>
                <a:lnTo>
                  <a:pt x="51120" y="489981"/>
                </a:lnTo>
                <a:lnTo>
                  <a:pt x="77837" y="525328"/>
                </a:lnTo>
                <a:lnTo>
                  <a:pt x="109149" y="556574"/>
                </a:lnTo>
                <a:lnTo>
                  <a:pt x="144569" y="583230"/>
                </a:lnTo>
                <a:lnTo>
                  <a:pt x="183605" y="604810"/>
                </a:lnTo>
                <a:lnTo>
                  <a:pt x="225769" y="620827"/>
                </a:lnTo>
                <a:lnTo>
                  <a:pt x="270572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90">
            <a:extLst>
              <a:ext uri="{FF2B5EF4-FFF2-40B4-BE49-F238E27FC236}">
                <a16:creationId xmlns:a16="http://schemas.microsoft.com/office/drawing/2014/main" id="{127DBFF1-DAA3-3749-B3F6-74A318652A49}"/>
              </a:ext>
            </a:extLst>
          </p:cNvPr>
          <p:cNvSpPr/>
          <p:nvPr userDrawn="1"/>
        </p:nvSpPr>
        <p:spPr>
          <a:xfrm>
            <a:off x="790261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9"/>
                </a:lnTo>
                <a:lnTo>
                  <a:pt x="225533" y="13432"/>
                </a:lnTo>
                <a:lnTo>
                  <a:pt x="183439" y="29487"/>
                </a:lnTo>
                <a:lnTo>
                  <a:pt x="144457" y="51113"/>
                </a:lnTo>
                <a:lnTo>
                  <a:pt x="109079" y="77821"/>
                </a:lnTo>
                <a:lnTo>
                  <a:pt x="77796" y="109120"/>
                </a:lnTo>
                <a:lnTo>
                  <a:pt x="51099" y="144519"/>
                </a:lnTo>
                <a:lnTo>
                  <a:pt x="29480" y="183527"/>
                </a:lnTo>
                <a:lnTo>
                  <a:pt x="13430" y="225656"/>
                </a:lnTo>
                <a:lnTo>
                  <a:pt x="3439" y="270413"/>
                </a:lnTo>
                <a:lnTo>
                  <a:pt x="0" y="317309"/>
                </a:lnTo>
                <a:lnTo>
                  <a:pt x="3439" y="364196"/>
                </a:lnTo>
                <a:lnTo>
                  <a:pt x="13430" y="408928"/>
                </a:lnTo>
                <a:lnTo>
                  <a:pt x="29480" y="451019"/>
                </a:lnTo>
                <a:lnTo>
                  <a:pt x="51099" y="489981"/>
                </a:lnTo>
                <a:lnTo>
                  <a:pt x="77796" y="525328"/>
                </a:lnTo>
                <a:lnTo>
                  <a:pt x="109079" y="556574"/>
                </a:lnTo>
                <a:lnTo>
                  <a:pt x="144457" y="583230"/>
                </a:lnTo>
                <a:lnTo>
                  <a:pt x="183439" y="604810"/>
                </a:lnTo>
                <a:lnTo>
                  <a:pt x="225533" y="620827"/>
                </a:lnTo>
                <a:lnTo>
                  <a:pt x="270248" y="630794"/>
                </a:lnTo>
                <a:lnTo>
                  <a:pt x="317093" y="634225"/>
                </a:lnTo>
                <a:lnTo>
                  <a:pt x="363943" y="630794"/>
                </a:lnTo>
                <a:lnTo>
                  <a:pt x="408673" y="620827"/>
                </a:lnTo>
                <a:lnTo>
                  <a:pt x="450789" y="604810"/>
                </a:lnTo>
                <a:lnTo>
                  <a:pt x="489798" y="583230"/>
                </a:lnTo>
                <a:lnTo>
                  <a:pt x="525206" y="556574"/>
                </a:lnTo>
                <a:lnTo>
                  <a:pt x="556520" y="525328"/>
                </a:lnTo>
                <a:lnTo>
                  <a:pt x="583247" y="489981"/>
                </a:lnTo>
                <a:lnTo>
                  <a:pt x="604893" y="451019"/>
                </a:lnTo>
                <a:lnTo>
                  <a:pt x="620965" y="408928"/>
                </a:lnTo>
                <a:lnTo>
                  <a:pt x="630971" y="364196"/>
                </a:lnTo>
                <a:lnTo>
                  <a:pt x="634415" y="317309"/>
                </a:lnTo>
                <a:lnTo>
                  <a:pt x="630971" y="270413"/>
                </a:lnTo>
                <a:lnTo>
                  <a:pt x="620965" y="225656"/>
                </a:lnTo>
                <a:lnTo>
                  <a:pt x="604893" y="183527"/>
                </a:lnTo>
                <a:lnTo>
                  <a:pt x="583247" y="144519"/>
                </a:lnTo>
                <a:lnTo>
                  <a:pt x="556520" y="109120"/>
                </a:lnTo>
                <a:lnTo>
                  <a:pt x="525206" y="77821"/>
                </a:lnTo>
                <a:lnTo>
                  <a:pt x="489798" y="51113"/>
                </a:lnTo>
                <a:lnTo>
                  <a:pt x="450789" y="29487"/>
                </a:lnTo>
                <a:lnTo>
                  <a:pt x="408673" y="13432"/>
                </a:lnTo>
                <a:lnTo>
                  <a:pt x="363943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91">
            <a:extLst>
              <a:ext uri="{FF2B5EF4-FFF2-40B4-BE49-F238E27FC236}">
                <a16:creationId xmlns:a16="http://schemas.microsoft.com/office/drawing/2014/main" id="{519FB7AB-BE4B-7644-B4AF-A4A4E6F7E683}"/>
              </a:ext>
            </a:extLst>
          </p:cNvPr>
          <p:cNvSpPr/>
          <p:nvPr userDrawn="1"/>
        </p:nvSpPr>
        <p:spPr>
          <a:xfrm>
            <a:off x="1595509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71" y="3439"/>
                </a:lnTo>
                <a:lnTo>
                  <a:pt x="225742" y="13432"/>
                </a:lnTo>
                <a:lnTo>
                  <a:pt x="183626" y="29487"/>
                </a:lnTo>
                <a:lnTo>
                  <a:pt x="144617" y="51113"/>
                </a:lnTo>
                <a:lnTo>
                  <a:pt x="109209" y="77821"/>
                </a:lnTo>
                <a:lnTo>
                  <a:pt x="77895" y="109120"/>
                </a:lnTo>
                <a:lnTo>
                  <a:pt x="51168" y="144519"/>
                </a:lnTo>
                <a:lnTo>
                  <a:pt x="29522" y="183527"/>
                </a:lnTo>
                <a:lnTo>
                  <a:pt x="13449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49" y="408928"/>
                </a:lnTo>
                <a:lnTo>
                  <a:pt x="29522" y="451019"/>
                </a:lnTo>
                <a:lnTo>
                  <a:pt x="51168" y="489981"/>
                </a:lnTo>
                <a:lnTo>
                  <a:pt x="77895" y="525328"/>
                </a:lnTo>
                <a:lnTo>
                  <a:pt x="109209" y="556574"/>
                </a:lnTo>
                <a:lnTo>
                  <a:pt x="144617" y="583230"/>
                </a:lnTo>
                <a:lnTo>
                  <a:pt x="183626" y="604810"/>
                </a:lnTo>
                <a:lnTo>
                  <a:pt x="225742" y="620827"/>
                </a:lnTo>
                <a:lnTo>
                  <a:pt x="270471" y="630794"/>
                </a:lnTo>
                <a:lnTo>
                  <a:pt x="317322" y="634225"/>
                </a:lnTo>
                <a:lnTo>
                  <a:pt x="364218" y="630794"/>
                </a:lnTo>
                <a:lnTo>
                  <a:pt x="408975" y="620827"/>
                </a:lnTo>
                <a:lnTo>
                  <a:pt x="451103" y="604810"/>
                </a:lnTo>
                <a:lnTo>
                  <a:pt x="490112" y="583230"/>
                </a:lnTo>
                <a:lnTo>
                  <a:pt x="525511" y="556574"/>
                </a:lnTo>
                <a:lnTo>
                  <a:pt x="556810" y="525328"/>
                </a:lnTo>
                <a:lnTo>
                  <a:pt x="583518" y="489981"/>
                </a:lnTo>
                <a:lnTo>
                  <a:pt x="605144" y="451019"/>
                </a:lnTo>
                <a:lnTo>
                  <a:pt x="621199" y="408928"/>
                </a:lnTo>
                <a:lnTo>
                  <a:pt x="631191" y="364196"/>
                </a:lnTo>
                <a:lnTo>
                  <a:pt x="634631" y="317309"/>
                </a:lnTo>
                <a:lnTo>
                  <a:pt x="631191" y="270413"/>
                </a:lnTo>
                <a:lnTo>
                  <a:pt x="621199" y="225656"/>
                </a:lnTo>
                <a:lnTo>
                  <a:pt x="605144" y="183527"/>
                </a:lnTo>
                <a:lnTo>
                  <a:pt x="583518" y="144519"/>
                </a:lnTo>
                <a:lnTo>
                  <a:pt x="556810" y="109120"/>
                </a:lnTo>
                <a:lnTo>
                  <a:pt x="525511" y="77821"/>
                </a:lnTo>
                <a:lnTo>
                  <a:pt x="490112" y="51113"/>
                </a:lnTo>
                <a:lnTo>
                  <a:pt x="451103" y="29487"/>
                </a:lnTo>
                <a:lnTo>
                  <a:pt x="408975" y="13432"/>
                </a:lnTo>
                <a:lnTo>
                  <a:pt x="364218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92">
            <a:extLst>
              <a:ext uri="{FF2B5EF4-FFF2-40B4-BE49-F238E27FC236}">
                <a16:creationId xmlns:a16="http://schemas.microsoft.com/office/drawing/2014/main" id="{36FC2A97-071D-DB4B-91FC-288AD3D81BAB}"/>
              </a:ext>
            </a:extLst>
          </p:cNvPr>
          <p:cNvSpPr/>
          <p:nvPr userDrawn="1"/>
        </p:nvSpPr>
        <p:spPr>
          <a:xfrm>
            <a:off x="2392937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7"/>
                </a:lnTo>
                <a:lnTo>
                  <a:pt x="144275" y="51113"/>
                </a:lnTo>
                <a:lnTo>
                  <a:pt x="108911" y="77821"/>
                </a:lnTo>
                <a:lnTo>
                  <a:pt x="77656" y="109120"/>
                </a:lnTo>
                <a:lnTo>
                  <a:pt x="50994" y="144519"/>
                </a:lnTo>
                <a:lnTo>
                  <a:pt x="29412" y="183527"/>
                </a:lnTo>
                <a:lnTo>
                  <a:pt x="13396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6" y="408928"/>
                </a:lnTo>
                <a:lnTo>
                  <a:pt x="29412" y="451019"/>
                </a:lnTo>
                <a:lnTo>
                  <a:pt x="50994" y="489981"/>
                </a:lnTo>
                <a:lnTo>
                  <a:pt x="77656" y="525328"/>
                </a:lnTo>
                <a:lnTo>
                  <a:pt x="108911" y="556574"/>
                </a:lnTo>
                <a:lnTo>
                  <a:pt x="144275" y="583230"/>
                </a:lnTo>
                <a:lnTo>
                  <a:pt x="183262" y="604810"/>
                </a:lnTo>
                <a:lnTo>
                  <a:pt x="225387" y="620827"/>
                </a:lnTo>
                <a:lnTo>
                  <a:pt x="270163" y="630794"/>
                </a:lnTo>
                <a:lnTo>
                  <a:pt x="317106" y="634225"/>
                </a:lnTo>
                <a:lnTo>
                  <a:pt x="364002" y="630794"/>
                </a:lnTo>
                <a:lnTo>
                  <a:pt x="408759" y="620827"/>
                </a:lnTo>
                <a:lnTo>
                  <a:pt x="450887" y="604810"/>
                </a:lnTo>
                <a:lnTo>
                  <a:pt x="489896" y="583230"/>
                </a:lnTo>
                <a:lnTo>
                  <a:pt x="525295" y="556574"/>
                </a:lnTo>
                <a:lnTo>
                  <a:pt x="556594" y="525328"/>
                </a:lnTo>
                <a:lnTo>
                  <a:pt x="583302" y="489981"/>
                </a:lnTo>
                <a:lnTo>
                  <a:pt x="604928" y="451019"/>
                </a:lnTo>
                <a:lnTo>
                  <a:pt x="620983" y="408928"/>
                </a:lnTo>
                <a:lnTo>
                  <a:pt x="630975" y="364196"/>
                </a:lnTo>
                <a:lnTo>
                  <a:pt x="634415" y="317309"/>
                </a:lnTo>
                <a:lnTo>
                  <a:pt x="630975" y="270413"/>
                </a:lnTo>
                <a:lnTo>
                  <a:pt x="620983" y="225656"/>
                </a:lnTo>
                <a:lnTo>
                  <a:pt x="604928" y="183527"/>
                </a:lnTo>
                <a:lnTo>
                  <a:pt x="583302" y="144519"/>
                </a:lnTo>
                <a:lnTo>
                  <a:pt x="556594" y="109120"/>
                </a:lnTo>
                <a:lnTo>
                  <a:pt x="525295" y="77821"/>
                </a:lnTo>
                <a:lnTo>
                  <a:pt x="489896" y="51113"/>
                </a:lnTo>
                <a:lnTo>
                  <a:pt x="450887" y="29487"/>
                </a:lnTo>
                <a:lnTo>
                  <a:pt x="408759" y="13432"/>
                </a:lnTo>
                <a:lnTo>
                  <a:pt x="364002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93">
            <a:extLst>
              <a:ext uri="{FF2B5EF4-FFF2-40B4-BE49-F238E27FC236}">
                <a16:creationId xmlns:a16="http://schemas.microsoft.com/office/drawing/2014/main" id="{D3ACB879-7B1D-E34E-A226-6D06C4B936B4}"/>
              </a:ext>
            </a:extLst>
          </p:cNvPr>
          <p:cNvSpPr/>
          <p:nvPr userDrawn="1"/>
        </p:nvSpPr>
        <p:spPr>
          <a:xfrm>
            <a:off x="3162461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7"/>
                </a:lnTo>
                <a:lnTo>
                  <a:pt x="144670" y="51113"/>
                </a:lnTo>
                <a:lnTo>
                  <a:pt x="109242" y="77821"/>
                </a:lnTo>
                <a:lnTo>
                  <a:pt x="77914" y="109120"/>
                </a:lnTo>
                <a:lnTo>
                  <a:pt x="51178" y="144519"/>
                </a:lnTo>
                <a:lnTo>
                  <a:pt x="29526" y="183527"/>
                </a:lnTo>
                <a:lnTo>
                  <a:pt x="13451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1" y="408928"/>
                </a:lnTo>
                <a:lnTo>
                  <a:pt x="29526" y="451019"/>
                </a:lnTo>
                <a:lnTo>
                  <a:pt x="51178" y="489981"/>
                </a:lnTo>
                <a:lnTo>
                  <a:pt x="77914" y="525328"/>
                </a:lnTo>
                <a:lnTo>
                  <a:pt x="109242" y="556574"/>
                </a:lnTo>
                <a:lnTo>
                  <a:pt x="144670" y="583230"/>
                </a:lnTo>
                <a:lnTo>
                  <a:pt x="183704" y="604810"/>
                </a:lnTo>
                <a:lnTo>
                  <a:pt x="225853" y="620827"/>
                </a:lnTo>
                <a:lnTo>
                  <a:pt x="270624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94">
            <a:extLst>
              <a:ext uri="{FF2B5EF4-FFF2-40B4-BE49-F238E27FC236}">
                <a16:creationId xmlns:a16="http://schemas.microsoft.com/office/drawing/2014/main" id="{F3544B0F-4B00-F345-A956-FECA1D6E173C}"/>
              </a:ext>
            </a:extLst>
          </p:cNvPr>
          <p:cNvSpPr/>
          <p:nvPr userDrawn="1"/>
        </p:nvSpPr>
        <p:spPr>
          <a:xfrm>
            <a:off x="6156514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40"/>
                </a:lnTo>
                <a:lnTo>
                  <a:pt x="225853" y="13433"/>
                </a:lnTo>
                <a:lnTo>
                  <a:pt x="183704" y="29491"/>
                </a:lnTo>
                <a:lnTo>
                  <a:pt x="144670" y="51124"/>
                </a:lnTo>
                <a:lnTo>
                  <a:pt x="109242" y="77842"/>
                </a:lnTo>
                <a:lnTo>
                  <a:pt x="77914" y="109157"/>
                </a:lnTo>
                <a:lnTo>
                  <a:pt x="51178" y="144577"/>
                </a:lnTo>
                <a:lnTo>
                  <a:pt x="29526" y="183615"/>
                </a:lnTo>
                <a:lnTo>
                  <a:pt x="13451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1" y="409171"/>
                </a:lnTo>
                <a:lnTo>
                  <a:pt x="29526" y="451277"/>
                </a:lnTo>
                <a:lnTo>
                  <a:pt x="51178" y="490259"/>
                </a:lnTo>
                <a:lnTo>
                  <a:pt x="77914" y="525628"/>
                </a:lnTo>
                <a:lnTo>
                  <a:pt x="109242" y="556896"/>
                </a:lnTo>
                <a:lnTo>
                  <a:pt x="144670" y="583574"/>
                </a:lnTo>
                <a:lnTo>
                  <a:pt x="183704" y="605173"/>
                </a:lnTo>
                <a:lnTo>
                  <a:pt x="225853" y="621206"/>
                </a:lnTo>
                <a:lnTo>
                  <a:pt x="270624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95">
            <a:extLst>
              <a:ext uri="{FF2B5EF4-FFF2-40B4-BE49-F238E27FC236}">
                <a16:creationId xmlns:a16="http://schemas.microsoft.com/office/drawing/2014/main" id="{24336C9B-FCC2-1149-B8AB-B83A01E01E55}"/>
              </a:ext>
            </a:extLst>
          </p:cNvPr>
          <p:cNvSpPr/>
          <p:nvPr userDrawn="1"/>
        </p:nvSpPr>
        <p:spPr>
          <a:xfrm>
            <a:off x="5379604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40"/>
                </a:lnTo>
                <a:lnTo>
                  <a:pt x="225855" y="13433"/>
                </a:lnTo>
                <a:lnTo>
                  <a:pt x="183703" y="29491"/>
                </a:lnTo>
                <a:lnTo>
                  <a:pt x="144667" y="51124"/>
                </a:lnTo>
                <a:lnTo>
                  <a:pt x="109239" y="77842"/>
                </a:lnTo>
                <a:lnTo>
                  <a:pt x="77911" y="109157"/>
                </a:lnTo>
                <a:lnTo>
                  <a:pt x="51175" y="144577"/>
                </a:lnTo>
                <a:lnTo>
                  <a:pt x="29524" y="183615"/>
                </a:lnTo>
                <a:lnTo>
                  <a:pt x="13450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0" y="409171"/>
                </a:lnTo>
                <a:lnTo>
                  <a:pt x="29524" y="451277"/>
                </a:lnTo>
                <a:lnTo>
                  <a:pt x="51175" y="490259"/>
                </a:lnTo>
                <a:lnTo>
                  <a:pt x="77911" y="525628"/>
                </a:lnTo>
                <a:lnTo>
                  <a:pt x="109239" y="556896"/>
                </a:lnTo>
                <a:lnTo>
                  <a:pt x="144667" y="583574"/>
                </a:lnTo>
                <a:lnTo>
                  <a:pt x="183703" y="605173"/>
                </a:lnTo>
                <a:lnTo>
                  <a:pt x="225855" y="621206"/>
                </a:lnTo>
                <a:lnTo>
                  <a:pt x="270631" y="631184"/>
                </a:lnTo>
                <a:lnTo>
                  <a:pt x="317538" y="634618"/>
                </a:lnTo>
                <a:lnTo>
                  <a:pt x="364433" y="631184"/>
                </a:lnTo>
                <a:lnTo>
                  <a:pt x="409191" y="621206"/>
                </a:lnTo>
                <a:lnTo>
                  <a:pt x="451319" y="605173"/>
                </a:lnTo>
                <a:lnTo>
                  <a:pt x="490328" y="583574"/>
                </a:lnTo>
                <a:lnTo>
                  <a:pt x="525727" y="556896"/>
                </a:lnTo>
                <a:lnTo>
                  <a:pt x="557026" y="525628"/>
                </a:lnTo>
                <a:lnTo>
                  <a:pt x="583734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4" y="144577"/>
                </a:lnTo>
                <a:lnTo>
                  <a:pt x="557026" y="109157"/>
                </a:lnTo>
                <a:lnTo>
                  <a:pt x="525727" y="77842"/>
                </a:lnTo>
                <a:lnTo>
                  <a:pt x="490328" y="51124"/>
                </a:lnTo>
                <a:lnTo>
                  <a:pt x="451319" y="29491"/>
                </a:lnTo>
                <a:lnTo>
                  <a:pt x="409191" y="13433"/>
                </a:lnTo>
                <a:lnTo>
                  <a:pt x="364433" y="3440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96">
            <a:extLst>
              <a:ext uri="{FF2B5EF4-FFF2-40B4-BE49-F238E27FC236}">
                <a16:creationId xmlns:a16="http://schemas.microsoft.com/office/drawing/2014/main" id="{B0C23352-B9A6-F94C-B804-3F84912A5CB5}"/>
              </a:ext>
            </a:extLst>
          </p:cNvPr>
          <p:cNvSpPr/>
          <p:nvPr userDrawn="1"/>
        </p:nvSpPr>
        <p:spPr>
          <a:xfrm>
            <a:off x="3920773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40"/>
                </a:lnTo>
                <a:lnTo>
                  <a:pt x="225387" y="13433"/>
                </a:lnTo>
                <a:lnTo>
                  <a:pt x="183262" y="29491"/>
                </a:lnTo>
                <a:lnTo>
                  <a:pt x="144275" y="51124"/>
                </a:lnTo>
                <a:lnTo>
                  <a:pt x="108911" y="77842"/>
                </a:lnTo>
                <a:lnTo>
                  <a:pt x="77656" y="109157"/>
                </a:lnTo>
                <a:lnTo>
                  <a:pt x="50994" y="144577"/>
                </a:lnTo>
                <a:lnTo>
                  <a:pt x="29412" y="183615"/>
                </a:lnTo>
                <a:lnTo>
                  <a:pt x="13396" y="225781"/>
                </a:lnTo>
                <a:lnTo>
                  <a:pt x="3429" y="270585"/>
                </a:lnTo>
                <a:lnTo>
                  <a:pt x="0" y="317538"/>
                </a:lnTo>
                <a:lnTo>
                  <a:pt x="3429" y="364428"/>
                </a:lnTo>
                <a:lnTo>
                  <a:pt x="13396" y="409171"/>
                </a:lnTo>
                <a:lnTo>
                  <a:pt x="29412" y="451277"/>
                </a:lnTo>
                <a:lnTo>
                  <a:pt x="50994" y="490259"/>
                </a:lnTo>
                <a:lnTo>
                  <a:pt x="77656" y="525628"/>
                </a:lnTo>
                <a:lnTo>
                  <a:pt x="108911" y="556896"/>
                </a:lnTo>
                <a:lnTo>
                  <a:pt x="144275" y="583574"/>
                </a:lnTo>
                <a:lnTo>
                  <a:pt x="183262" y="605173"/>
                </a:lnTo>
                <a:lnTo>
                  <a:pt x="225387" y="621206"/>
                </a:lnTo>
                <a:lnTo>
                  <a:pt x="270163" y="631184"/>
                </a:lnTo>
                <a:lnTo>
                  <a:pt x="317106" y="634618"/>
                </a:lnTo>
                <a:lnTo>
                  <a:pt x="363953" y="631184"/>
                </a:lnTo>
                <a:lnTo>
                  <a:pt x="408680" y="621206"/>
                </a:lnTo>
                <a:lnTo>
                  <a:pt x="450794" y="605173"/>
                </a:lnTo>
                <a:lnTo>
                  <a:pt x="489801" y="583574"/>
                </a:lnTo>
                <a:lnTo>
                  <a:pt x="525208" y="556896"/>
                </a:lnTo>
                <a:lnTo>
                  <a:pt x="556521" y="525628"/>
                </a:lnTo>
                <a:lnTo>
                  <a:pt x="583247" y="490259"/>
                </a:lnTo>
                <a:lnTo>
                  <a:pt x="604893" y="451277"/>
                </a:lnTo>
                <a:lnTo>
                  <a:pt x="620965" y="409171"/>
                </a:lnTo>
                <a:lnTo>
                  <a:pt x="630971" y="364428"/>
                </a:lnTo>
                <a:lnTo>
                  <a:pt x="634415" y="317538"/>
                </a:lnTo>
                <a:lnTo>
                  <a:pt x="630971" y="270585"/>
                </a:lnTo>
                <a:lnTo>
                  <a:pt x="620965" y="225781"/>
                </a:lnTo>
                <a:lnTo>
                  <a:pt x="604893" y="183615"/>
                </a:lnTo>
                <a:lnTo>
                  <a:pt x="583247" y="144577"/>
                </a:lnTo>
                <a:lnTo>
                  <a:pt x="556521" y="109157"/>
                </a:lnTo>
                <a:lnTo>
                  <a:pt x="525208" y="77842"/>
                </a:lnTo>
                <a:lnTo>
                  <a:pt x="489801" y="51124"/>
                </a:lnTo>
                <a:lnTo>
                  <a:pt x="450794" y="29491"/>
                </a:lnTo>
                <a:lnTo>
                  <a:pt x="408680" y="13433"/>
                </a:lnTo>
                <a:lnTo>
                  <a:pt x="363953" y="3440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97">
            <a:extLst>
              <a:ext uri="{FF2B5EF4-FFF2-40B4-BE49-F238E27FC236}">
                <a16:creationId xmlns:a16="http://schemas.microsoft.com/office/drawing/2014/main" id="{6A18E724-6243-644C-A37E-0CE535463EC3}"/>
              </a:ext>
            </a:extLst>
          </p:cNvPr>
          <p:cNvSpPr/>
          <p:nvPr userDrawn="1"/>
        </p:nvSpPr>
        <p:spPr>
          <a:xfrm>
            <a:off x="4623155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40"/>
                </a:lnTo>
                <a:lnTo>
                  <a:pt x="225769" y="13433"/>
                </a:lnTo>
                <a:lnTo>
                  <a:pt x="183605" y="29491"/>
                </a:lnTo>
                <a:lnTo>
                  <a:pt x="144569" y="51124"/>
                </a:lnTo>
                <a:lnTo>
                  <a:pt x="109149" y="77842"/>
                </a:lnTo>
                <a:lnTo>
                  <a:pt x="77837" y="109157"/>
                </a:lnTo>
                <a:lnTo>
                  <a:pt x="51120" y="144577"/>
                </a:lnTo>
                <a:lnTo>
                  <a:pt x="29489" y="183615"/>
                </a:lnTo>
                <a:lnTo>
                  <a:pt x="13432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2" y="409171"/>
                </a:lnTo>
                <a:lnTo>
                  <a:pt x="29489" y="451277"/>
                </a:lnTo>
                <a:lnTo>
                  <a:pt x="51120" y="490259"/>
                </a:lnTo>
                <a:lnTo>
                  <a:pt x="77837" y="525628"/>
                </a:lnTo>
                <a:lnTo>
                  <a:pt x="109149" y="556896"/>
                </a:lnTo>
                <a:lnTo>
                  <a:pt x="144569" y="583574"/>
                </a:lnTo>
                <a:lnTo>
                  <a:pt x="183605" y="605173"/>
                </a:lnTo>
                <a:lnTo>
                  <a:pt x="225769" y="621206"/>
                </a:lnTo>
                <a:lnTo>
                  <a:pt x="270572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98">
            <a:extLst>
              <a:ext uri="{FF2B5EF4-FFF2-40B4-BE49-F238E27FC236}">
                <a16:creationId xmlns:a16="http://schemas.microsoft.com/office/drawing/2014/main" id="{D068B3DD-586A-F441-8E05-FA28DF9E7136}"/>
              </a:ext>
            </a:extLst>
          </p:cNvPr>
          <p:cNvSpPr/>
          <p:nvPr userDrawn="1"/>
        </p:nvSpPr>
        <p:spPr>
          <a:xfrm>
            <a:off x="29263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40"/>
                </a:lnTo>
                <a:lnTo>
                  <a:pt x="225663" y="13433"/>
                </a:lnTo>
                <a:lnTo>
                  <a:pt x="183532" y="29491"/>
                </a:lnTo>
                <a:lnTo>
                  <a:pt x="144522" y="51124"/>
                </a:lnTo>
                <a:lnTo>
                  <a:pt x="109122" y="77842"/>
                </a:lnTo>
                <a:lnTo>
                  <a:pt x="77822" y="109157"/>
                </a:lnTo>
                <a:lnTo>
                  <a:pt x="51114" y="144577"/>
                </a:lnTo>
                <a:lnTo>
                  <a:pt x="29487" y="183615"/>
                </a:lnTo>
                <a:lnTo>
                  <a:pt x="13432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2" y="409171"/>
                </a:lnTo>
                <a:lnTo>
                  <a:pt x="29487" y="451277"/>
                </a:lnTo>
                <a:lnTo>
                  <a:pt x="51114" y="490259"/>
                </a:lnTo>
                <a:lnTo>
                  <a:pt x="77822" y="525628"/>
                </a:lnTo>
                <a:lnTo>
                  <a:pt x="109122" y="556896"/>
                </a:lnTo>
                <a:lnTo>
                  <a:pt x="144522" y="583574"/>
                </a:lnTo>
                <a:lnTo>
                  <a:pt x="183532" y="605173"/>
                </a:lnTo>
                <a:lnTo>
                  <a:pt x="225663" y="621206"/>
                </a:lnTo>
                <a:lnTo>
                  <a:pt x="270423" y="631184"/>
                </a:lnTo>
                <a:lnTo>
                  <a:pt x="317322" y="634618"/>
                </a:lnTo>
                <a:lnTo>
                  <a:pt x="364221" y="631184"/>
                </a:lnTo>
                <a:lnTo>
                  <a:pt x="408981" y="621206"/>
                </a:lnTo>
                <a:lnTo>
                  <a:pt x="451111" y="605173"/>
                </a:lnTo>
                <a:lnTo>
                  <a:pt x="490122" y="583574"/>
                </a:lnTo>
                <a:lnTo>
                  <a:pt x="525522" y="556896"/>
                </a:lnTo>
                <a:lnTo>
                  <a:pt x="556821" y="525628"/>
                </a:lnTo>
                <a:lnTo>
                  <a:pt x="583530" y="490259"/>
                </a:lnTo>
                <a:lnTo>
                  <a:pt x="605157" y="451277"/>
                </a:lnTo>
                <a:lnTo>
                  <a:pt x="621211" y="409171"/>
                </a:lnTo>
                <a:lnTo>
                  <a:pt x="631204" y="364428"/>
                </a:lnTo>
                <a:lnTo>
                  <a:pt x="634644" y="317538"/>
                </a:lnTo>
                <a:lnTo>
                  <a:pt x="631204" y="270585"/>
                </a:lnTo>
                <a:lnTo>
                  <a:pt x="621211" y="225781"/>
                </a:lnTo>
                <a:lnTo>
                  <a:pt x="605157" y="183615"/>
                </a:lnTo>
                <a:lnTo>
                  <a:pt x="583530" y="144577"/>
                </a:lnTo>
                <a:lnTo>
                  <a:pt x="556821" y="109157"/>
                </a:lnTo>
                <a:lnTo>
                  <a:pt x="525522" y="77842"/>
                </a:lnTo>
                <a:lnTo>
                  <a:pt x="490122" y="51124"/>
                </a:lnTo>
                <a:lnTo>
                  <a:pt x="451111" y="29491"/>
                </a:lnTo>
                <a:lnTo>
                  <a:pt x="408981" y="13433"/>
                </a:lnTo>
                <a:lnTo>
                  <a:pt x="364221" y="3440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9">
            <a:extLst>
              <a:ext uri="{FF2B5EF4-FFF2-40B4-BE49-F238E27FC236}">
                <a16:creationId xmlns:a16="http://schemas.microsoft.com/office/drawing/2014/main" id="{F05F4C38-A14D-1C49-81E1-CE63A0E0D3DC}"/>
              </a:ext>
            </a:extLst>
          </p:cNvPr>
          <p:cNvSpPr/>
          <p:nvPr userDrawn="1"/>
        </p:nvSpPr>
        <p:spPr>
          <a:xfrm>
            <a:off x="790261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40"/>
                </a:lnTo>
                <a:lnTo>
                  <a:pt x="225533" y="13433"/>
                </a:lnTo>
                <a:lnTo>
                  <a:pt x="183439" y="29491"/>
                </a:lnTo>
                <a:lnTo>
                  <a:pt x="144457" y="51124"/>
                </a:lnTo>
                <a:lnTo>
                  <a:pt x="109079" y="77842"/>
                </a:lnTo>
                <a:lnTo>
                  <a:pt x="77796" y="109157"/>
                </a:lnTo>
                <a:lnTo>
                  <a:pt x="51099" y="144577"/>
                </a:lnTo>
                <a:lnTo>
                  <a:pt x="29480" y="183615"/>
                </a:lnTo>
                <a:lnTo>
                  <a:pt x="13430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0" y="409171"/>
                </a:lnTo>
                <a:lnTo>
                  <a:pt x="29480" y="451277"/>
                </a:lnTo>
                <a:lnTo>
                  <a:pt x="51099" y="490259"/>
                </a:lnTo>
                <a:lnTo>
                  <a:pt x="77796" y="525628"/>
                </a:lnTo>
                <a:lnTo>
                  <a:pt x="109079" y="556896"/>
                </a:lnTo>
                <a:lnTo>
                  <a:pt x="144457" y="583574"/>
                </a:lnTo>
                <a:lnTo>
                  <a:pt x="183439" y="605173"/>
                </a:lnTo>
                <a:lnTo>
                  <a:pt x="225533" y="621206"/>
                </a:lnTo>
                <a:lnTo>
                  <a:pt x="270248" y="631184"/>
                </a:lnTo>
                <a:lnTo>
                  <a:pt x="317093" y="634618"/>
                </a:lnTo>
                <a:lnTo>
                  <a:pt x="363943" y="631184"/>
                </a:lnTo>
                <a:lnTo>
                  <a:pt x="408673" y="621206"/>
                </a:lnTo>
                <a:lnTo>
                  <a:pt x="450789" y="605173"/>
                </a:lnTo>
                <a:lnTo>
                  <a:pt x="489798" y="583574"/>
                </a:lnTo>
                <a:lnTo>
                  <a:pt x="525206" y="556896"/>
                </a:lnTo>
                <a:lnTo>
                  <a:pt x="556520" y="525628"/>
                </a:lnTo>
                <a:lnTo>
                  <a:pt x="583247" y="490259"/>
                </a:lnTo>
                <a:lnTo>
                  <a:pt x="604893" y="451277"/>
                </a:lnTo>
                <a:lnTo>
                  <a:pt x="620965" y="409171"/>
                </a:lnTo>
                <a:lnTo>
                  <a:pt x="630971" y="364428"/>
                </a:lnTo>
                <a:lnTo>
                  <a:pt x="634415" y="317538"/>
                </a:lnTo>
                <a:lnTo>
                  <a:pt x="630971" y="270585"/>
                </a:lnTo>
                <a:lnTo>
                  <a:pt x="620965" y="225781"/>
                </a:lnTo>
                <a:lnTo>
                  <a:pt x="604893" y="183615"/>
                </a:lnTo>
                <a:lnTo>
                  <a:pt x="583247" y="144577"/>
                </a:lnTo>
                <a:lnTo>
                  <a:pt x="556520" y="109157"/>
                </a:lnTo>
                <a:lnTo>
                  <a:pt x="525206" y="77842"/>
                </a:lnTo>
                <a:lnTo>
                  <a:pt x="489798" y="51124"/>
                </a:lnTo>
                <a:lnTo>
                  <a:pt x="450789" y="29491"/>
                </a:lnTo>
                <a:lnTo>
                  <a:pt x="408673" y="13433"/>
                </a:lnTo>
                <a:lnTo>
                  <a:pt x="363943" y="3440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100">
            <a:extLst>
              <a:ext uri="{FF2B5EF4-FFF2-40B4-BE49-F238E27FC236}">
                <a16:creationId xmlns:a16="http://schemas.microsoft.com/office/drawing/2014/main" id="{815AEC5F-9F15-6547-B4C4-E72B8B9CC596}"/>
              </a:ext>
            </a:extLst>
          </p:cNvPr>
          <p:cNvSpPr/>
          <p:nvPr userDrawn="1"/>
        </p:nvSpPr>
        <p:spPr>
          <a:xfrm>
            <a:off x="1595509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71" y="3440"/>
                </a:lnTo>
                <a:lnTo>
                  <a:pt x="225742" y="13433"/>
                </a:lnTo>
                <a:lnTo>
                  <a:pt x="183626" y="29491"/>
                </a:lnTo>
                <a:lnTo>
                  <a:pt x="144617" y="51124"/>
                </a:lnTo>
                <a:lnTo>
                  <a:pt x="109209" y="77842"/>
                </a:lnTo>
                <a:lnTo>
                  <a:pt x="77895" y="109157"/>
                </a:lnTo>
                <a:lnTo>
                  <a:pt x="51168" y="144577"/>
                </a:lnTo>
                <a:lnTo>
                  <a:pt x="29522" y="183615"/>
                </a:lnTo>
                <a:lnTo>
                  <a:pt x="13449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49" y="409171"/>
                </a:lnTo>
                <a:lnTo>
                  <a:pt x="29522" y="451277"/>
                </a:lnTo>
                <a:lnTo>
                  <a:pt x="51168" y="490259"/>
                </a:lnTo>
                <a:lnTo>
                  <a:pt x="77895" y="525628"/>
                </a:lnTo>
                <a:lnTo>
                  <a:pt x="109209" y="556896"/>
                </a:lnTo>
                <a:lnTo>
                  <a:pt x="144617" y="583574"/>
                </a:lnTo>
                <a:lnTo>
                  <a:pt x="183626" y="605173"/>
                </a:lnTo>
                <a:lnTo>
                  <a:pt x="225742" y="621206"/>
                </a:lnTo>
                <a:lnTo>
                  <a:pt x="270471" y="631184"/>
                </a:lnTo>
                <a:lnTo>
                  <a:pt x="317322" y="634618"/>
                </a:lnTo>
                <a:lnTo>
                  <a:pt x="364218" y="631184"/>
                </a:lnTo>
                <a:lnTo>
                  <a:pt x="408975" y="621206"/>
                </a:lnTo>
                <a:lnTo>
                  <a:pt x="451103" y="605173"/>
                </a:lnTo>
                <a:lnTo>
                  <a:pt x="490112" y="583574"/>
                </a:lnTo>
                <a:lnTo>
                  <a:pt x="525511" y="556896"/>
                </a:lnTo>
                <a:lnTo>
                  <a:pt x="556810" y="525628"/>
                </a:lnTo>
                <a:lnTo>
                  <a:pt x="583518" y="490259"/>
                </a:lnTo>
                <a:lnTo>
                  <a:pt x="605144" y="451277"/>
                </a:lnTo>
                <a:lnTo>
                  <a:pt x="621199" y="409171"/>
                </a:lnTo>
                <a:lnTo>
                  <a:pt x="631191" y="364428"/>
                </a:lnTo>
                <a:lnTo>
                  <a:pt x="634631" y="317538"/>
                </a:lnTo>
                <a:lnTo>
                  <a:pt x="631191" y="270585"/>
                </a:lnTo>
                <a:lnTo>
                  <a:pt x="621199" y="225781"/>
                </a:lnTo>
                <a:lnTo>
                  <a:pt x="605144" y="183615"/>
                </a:lnTo>
                <a:lnTo>
                  <a:pt x="583518" y="144577"/>
                </a:lnTo>
                <a:lnTo>
                  <a:pt x="556810" y="109157"/>
                </a:lnTo>
                <a:lnTo>
                  <a:pt x="525511" y="77842"/>
                </a:lnTo>
                <a:lnTo>
                  <a:pt x="490112" y="51124"/>
                </a:lnTo>
                <a:lnTo>
                  <a:pt x="451103" y="29491"/>
                </a:lnTo>
                <a:lnTo>
                  <a:pt x="408975" y="13433"/>
                </a:lnTo>
                <a:lnTo>
                  <a:pt x="364218" y="3440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101">
            <a:extLst>
              <a:ext uri="{FF2B5EF4-FFF2-40B4-BE49-F238E27FC236}">
                <a16:creationId xmlns:a16="http://schemas.microsoft.com/office/drawing/2014/main" id="{BE743DD7-5398-0F4B-BF35-44E55CFEA94C}"/>
              </a:ext>
            </a:extLst>
          </p:cNvPr>
          <p:cNvSpPr/>
          <p:nvPr userDrawn="1"/>
        </p:nvSpPr>
        <p:spPr>
          <a:xfrm>
            <a:off x="2392937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40"/>
                </a:lnTo>
                <a:lnTo>
                  <a:pt x="225387" y="13433"/>
                </a:lnTo>
                <a:lnTo>
                  <a:pt x="183262" y="29491"/>
                </a:lnTo>
                <a:lnTo>
                  <a:pt x="144275" y="51124"/>
                </a:lnTo>
                <a:lnTo>
                  <a:pt x="108911" y="77842"/>
                </a:lnTo>
                <a:lnTo>
                  <a:pt x="77656" y="109157"/>
                </a:lnTo>
                <a:lnTo>
                  <a:pt x="50994" y="144577"/>
                </a:lnTo>
                <a:lnTo>
                  <a:pt x="29412" y="183615"/>
                </a:lnTo>
                <a:lnTo>
                  <a:pt x="13396" y="225781"/>
                </a:lnTo>
                <a:lnTo>
                  <a:pt x="3429" y="270585"/>
                </a:lnTo>
                <a:lnTo>
                  <a:pt x="0" y="317538"/>
                </a:lnTo>
                <a:lnTo>
                  <a:pt x="3429" y="364428"/>
                </a:lnTo>
                <a:lnTo>
                  <a:pt x="13396" y="409171"/>
                </a:lnTo>
                <a:lnTo>
                  <a:pt x="29412" y="451277"/>
                </a:lnTo>
                <a:lnTo>
                  <a:pt x="50994" y="490259"/>
                </a:lnTo>
                <a:lnTo>
                  <a:pt x="77656" y="525628"/>
                </a:lnTo>
                <a:lnTo>
                  <a:pt x="108911" y="556896"/>
                </a:lnTo>
                <a:lnTo>
                  <a:pt x="144275" y="583574"/>
                </a:lnTo>
                <a:lnTo>
                  <a:pt x="183262" y="605173"/>
                </a:lnTo>
                <a:lnTo>
                  <a:pt x="225387" y="621206"/>
                </a:lnTo>
                <a:lnTo>
                  <a:pt x="270163" y="631184"/>
                </a:lnTo>
                <a:lnTo>
                  <a:pt x="317106" y="634618"/>
                </a:lnTo>
                <a:lnTo>
                  <a:pt x="364002" y="631184"/>
                </a:lnTo>
                <a:lnTo>
                  <a:pt x="408759" y="621206"/>
                </a:lnTo>
                <a:lnTo>
                  <a:pt x="450887" y="605173"/>
                </a:lnTo>
                <a:lnTo>
                  <a:pt x="489896" y="583574"/>
                </a:lnTo>
                <a:lnTo>
                  <a:pt x="525295" y="556896"/>
                </a:lnTo>
                <a:lnTo>
                  <a:pt x="556594" y="525628"/>
                </a:lnTo>
                <a:lnTo>
                  <a:pt x="583302" y="490259"/>
                </a:lnTo>
                <a:lnTo>
                  <a:pt x="604928" y="451277"/>
                </a:lnTo>
                <a:lnTo>
                  <a:pt x="620983" y="409171"/>
                </a:lnTo>
                <a:lnTo>
                  <a:pt x="630975" y="364428"/>
                </a:lnTo>
                <a:lnTo>
                  <a:pt x="634415" y="317538"/>
                </a:lnTo>
                <a:lnTo>
                  <a:pt x="630975" y="270585"/>
                </a:lnTo>
                <a:lnTo>
                  <a:pt x="620983" y="225781"/>
                </a:lnTo>
                <a:lnTo>
                  <a:pt x="604928" y="183615"/>
                </a:lnTo>
                <a:lnTo>
                  <a:pt x="583302" y="144577"/>
                </a:lnTo>
                <a:lnTo>
                  <a:pt x="556594" y="109157"/>
                </a:lnTo>
                <a:lnTo>
                  <a:pt x="525295" y="77842"/>
                </a:lnTo>
                <a:lnTo>
                  <a:pt x="489896" y="51124"/>
                </a:lnTo>
                <a:lnTo>
                  <a:pt x="450887" y="29491"/>
                </a:lnTo>
                <a:lnTo>
                  <a:pt x="408759" y="13433"/>
                </a:lnTo>
                <a:lnTo>
                  <a:pt x="364002" y="3440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102">
            <a:extLst>
              <a:ext uri="{FF2B5EF4-FFF2-40B4-BE49-F238E27FC236}">
                <a16:creationId xmlns:a16="http://schemas.microsoft.com/office/drawing/2014/main" id="{F5B1F4F0-D2BD-1440-8715-C5823A58B9EE}"/>
              </a:ext>
            </a:extLst>
          </p:cNvPr>
          <p:cNvSpPr/>
          <p:nvPr userDrawn="1"/>
        </p:nvSpPr>
        <p:spPr>
          <a:xfrm>
            <a:off x="3162461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40"/>
                </a:lnTo>
                <a:lnTo>
                  <a:pt x="225853" y="13433"/>
                </a:lnTo>
                <a:lnTo>
                  <a:pt x="183704" y="29491"/>
                </a:lnTo>
                <a:lnTo>
                  <a:pt x="144670" y="51124"/>
                </a:lnTo>
                <a:lnTo>
                  <a:pt x="109242" y="77842"/>
                </a:lnTo>
                <a:lnTo>
                  <a:pt x="77914" y="109157"/>
                </a:lnTo>
                <a:lnTo>
                  <a:pt x="51178" y="144577"/>
                </a:lnTo>
                <a:lnTo>
                  <a:pt x="29526" y="183615"/>
                </a:lnTo>
                <a:lnTo>
                  <a:pt x="13451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1" y="409171"/>
                </a:lnTo>
                <a:lnTo>
                  <a:pt x="29526" y="451277"/>
                </a:lnTo>
                <a:lnTo>
                  <a:pt x="51178" y="490259"/>
                </a:lnTo>
                <a:lnTo>
                  <a:pt x="77914" y="525628"/>
                </a:lnTo>
                <a:lnTo>
                  <a:pt x="109242" y="556896"/>
                </a:lnTo>
                <a:lnTo>
                  <a:pt x="144670" y="583574"/>
                </a:lnTo>
                <a:lnTo>
                  <a:pt x="183704" y="605173"/>
                </a:lnTo>
                <a:lnTo>
                  <a:pt x="225853" y="621206"/>
                </a:lnTo>
                <a:lnTo>
                  <a:pt x="270624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7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481F86-3000-914B-AB22-1EA8F0D99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E7F4664-9818-5B4D-9845-2E80CCBD6FA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0454" y="5216246"/>
            <a:ext cx="1817237" cy="1257397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08A424AE-7211-FC4F-AC4C-64DC7462F0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9366" y="6406107"/>
            <a:ext cx="102824" cy="96544"/>
          </a:xfrm>
          <a:prstGeom prst="rect">
            <a:avLst/>
          </a:prstGeom>
        </p:spPr>
      </p:pic>
      <p:grpSp>
        <p:nvGrpSpPr>
          <p:cNvPr id="10" name="object 6">
            <a:extLst>
              <a:ext uri="{FF2B5EF4-FFF2-40B4-BE49-F238E27FC236}">
                <a16:creationId xmlns:a16="http://schemas.microsoft.com/office/drawing/2014/main" id="{671A8456-68D4-194A-A146-60734880017D}"/>
              </a:ext>
            </a:extLst>
          </p:cNvPr>
          <p:cNvGrpSpPr/>
          <p:nvPr/>
        </p:nvGrpSpPr>
        <p:grpSpPr>
          <a:xfrm>
            <a:off x="9658102" y="5193002"/>
            <a:ext cx="2076450" cy="1188085"/>
            <a:chOff x="9658102" y="5193002"/>
            <a:chExt cx="2076450" cy="1188085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59EF503-EB33-574E-B586-4BCAC69126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0816" y="6287190"/>
              <a:ext cx="85509" cy="93065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AC2620B-BE54-054E-B930-DA107F3E99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8102" y="5193002"/>
              <a:ext cx="1839291" cy="1187469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66644604-8E98-E54E-ABDB-94C21954EE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03007" y="5860332"/>
              <a:ext cx="100012" cy="9685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242CD0AC-B68C-C744-AAD3-DEF6C70052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27361" y="5860332"/>
              <a:ext cx="87604" cy="93916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A049F037-6D7D-E14E-A2AC-1E004C4A131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76381" y="6234252"/>
              <a:ext cx="207120" cy="142647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EA235D5-6315-3E4C-943D-451C0EF7A23D}"/>
                </a:ext>
              </a:extLst>
            </p:cNvPr>
            <p:cNvSpPr/>
            <p:nvPr/>
          </p:nvSpPr>
          <p:spPr>
            <a:xfrm>
              <a:off x="11274997" y="6221221"/>
              <a:ext cx="58419" cy="153670"/>
            </a:xfrm>
            <a:custGeom>
              <a:avLst/>
              <a:gdLst/>
              <a:ahLst/>
              <a:cxnLst/>
              <a:rect l="l" t="t" r="r" b="b"/>
              <a:pathLst>
                <a:path w="58420" h="153670">
                  <a:moveTo>
                    <a:pt x="14909" y="0"/>
                  </a:moveTo>
                  <a:lnTo>
                    <a:pt x="0" y="0"/>
                  </a:lnTo>
                  <a:lnTo>
                    <a:pt x="0" y="153149"/>
                  </a:lnTo>
                  <a:lnTo>
                    <a:pt x="14909" y="153149"/>
                  </a:lnTo>
                  <a:lnTo>
                    <a:pt x="14909" y="0"/>
                  </a:lnTo>
                  <a:close/>
                </a:path>
                <a:path w="58420" h="153670">
                  <a:moveTo>
                    <a:pt x="58381" y="0"/>
                  </a:moveTo>
                  <a:lnTo>
                    <a:pt x="43472" y="0"/>
                  </a:lnTo>
                  <a:lnTo>
                    <a:pt x="43472" y="153149"/>
                  </a:lnTo>
                  <a:lnTo>
                    <a:pt x="58381" y="153149"/>
                  </a:lnTo>
                  <a:lnTo>
                    <a:pt x="58381" y="0"/>
                  </a:lnTo>
                  <a:close/>
                </a:path>
              </a:pathLst>
            </a:custGeom>
            <a:solidFill>
              <a:srgbClr val="8FA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3A980278-18BA-EB4C-8035-BB73C79BC5F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3213" y="6285297"/>
              <a:ext cx="92240" cy="91605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D46DE6CD-F6FB-5949-BB26-9EB31D56321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8335" y="6285081"/>
              <a:ext cx="69964" cy="89293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6BB171D5-BE74-4140-B85B-D4269AA7E3C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34503" y="5796887"/>
              <a:ext cx="99999" cy="160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94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1316FA7D-5877-6845-9F79-145496979B1B}"/>
              </a:ext>
            </a:extLst>
          </p:cNvPr>
          <p:cNvSpPr/>
          <p:nvPr userDrawn="1"/>
        </p:nvSpPr>
        <p:spPr>
          <a:xfrm>
            <a:off x="0" y="5939993"/>
            <a:ext cx="12192000" cy="918210"/>
          </a:xfrm>
          <a:custGeom>
            <a:avLst/>
            <a:gdLst/>
            <a:ahLst/>
            <a:cxnLst/>
            <a:rect l="l" t="t" r="r" b="b"/>
            <a:pathLst>
              <a:path w="12192000" h="918209">
                <a:moveTo>
                  <a:pt x="12191695" y="0"/>
                </a:moveTo>
                <a:lnTo>
                  <a:pt x="0" y="0"/>
                </a:lnTo>
                <a:lnTo>
                  <a:pt x="0" y="918006"/>
                </a:lnTo>
                <a:lnTo>
                  <a:pt x="12191695" y="918006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17">
            <a:extLst>
              <a:ext uri="{FF2B5EF4-FFF2-40B4-BE49-F238E27FC236}">
                <a16:creationId xmlns:a16="http://schemas.microsoft.com/office/drawing/2014/main" id="{F0966E27-6493-6644-9E9B-F31D386543F1}"/>
              </a:ext>
            </a:extLst>
          </p:cNvPr>
          <p:cNvSpPr/>
          <p:nvPr userDrawn="1"/>
        </p:nvSpPr>
        <p:spPr>
          <a:xfrm>
            <a:off x="10320477" y="6136855"/>
            <a:ext cx="410209" cy="190500"/>
          </a:xfrm>
          <a:custGeom>
            <a:avLst/>
            <a:gdLst/>
            <a:ahLst/>
            <a:cxnLst/>
            <a:rect l="l" t="t" r="r" b="b"/>
            <a:pathLst>
              <a:path w="410209" h="190500">
                <a:moveTo>
                  <a:pt x="20396" y="174142"/>
                </a:moveTo>
                <a:lnTo>
                  <a:pt x="15824" y="169583"/>
                </a:lnTo>
                <a:lnTo>
                  <a:pt x="4559" y="169583"/>
                </a:lnTo>
                <a:lnTo>
                  <a:pt x="0" y="174142"/>
                </a:lnTo>
                <a:lnTo>
                  <a:pt x="0" y="185407"/>
                </a:lnTo>
                <a:lnTo>
                  <a:pt x="4559" y="189979"/>
                </a:lnTo>
                <a:lnTo>
                  <a:pt x="15824" y="189979"/>
                </a:lnTo>
                <a:lnTo>
                  <a:pt x="20396" y="185407"/>
                </a:lnTo>
                <a:lnTo>
                  <a:pt x="20396" y="179781"/>
                </a:lnTo>
                <a:lnTo>
                  <a:pt x="20396" y="174142"/>
                </a:lnTo>
                <a:close/>
              </a:path>
              <a:path w="410209" h="190500">
                <a:moveTo>
                  <a:pt x="20396" y="149288"/>
                </a:moveTo>
                <a:lnTo>
                  <a:pt x="15824" y="144729"/>
                </a:lnTo>
                <a:lnTo>
                  <a:pt x="4559" y="144729"/>
                </a:lnTo>
                <a:lnTo>
                  <a:pt x="0" y="149288"/>
                </a:lnTo>
                <a:lnTo>
                  <a:pt x="0" y="160553"/>
                </a:lnTo>
                <a:lnTo>
                  <a:pt x="4559" y="165125"/>
                </a:lnTo>
                <a:lnTo>
                  <a:pt x="15824" y="165125"/>
                </a:lnTo>
                <a:lnTo>
                  <a:pt x="20396" y="160553"/>
                </a:lnTo>
                <a:lnTo>
                  <a:pt x="20396" y="154927"/>
                </a:lnTo>
                <a:lnTo>
                  <a:pt x="20396" y="149288"/>
                </a:lnTo>
                <a:close/>
              </a:path>
              <a:path w="410209" h="190500">
                <a:moveTo>
                  <a:pt x="20396" y="123253"/>
                </a:moveTo>
                <a:lnTo>
                  <a:pt x="15824" y="118694"/>
                </a:lnTo>
                <a:lnTo>
                  <a:pt x="4559" y="118694"/>
                </a:lnTo>
                <a:lnTo>
                  <a:pt x="0" y="123253"/>
                </a:lnTo>
                <a:lnTo>
                  <a:pt x="0" y="134518"/>
                </a:lnTo>
                <a:lnTo>
                  <a:pt x="4559" y="139077"/>
                </a:lnTo>
                <a:lnTo>
                  <a:pt x="15824" y="139077"/>
                </a:lnTo>
                <a:lnTo>
                  <a:pt x="20396" y="134518"/>
                </a:lnTo>
                <a:lnTo>
                  <a:pt x="20396" y="128879"/>
                </a:lnTo>
                <a:lnTo>
                  <a:pt x="20396" y="123253"/>
                </a:lnTo>
                <a:close/>
              </a:path>
              <a:path w="410209" h="190500">
                <a:moveTo>
                  <a:pt x="20396" y="97790"/>
                </a:moveTo>
                <a:lnTo>
                  <a:pt x="15824" y="93230"/>
                </a:lnTo>
                <a:lnTo>
                  <a:pt x="4559" y="93230"/>
                </a:lnTo>
                <a:lnTo>
                  <a:pt x="0" y="97790"/>
                </a:lnTo>
                <a:lnTo>
                  <a:pt x="0" y="109067"/>
                </a:lnTo>
                <a:lnTo>
                  <a:pt x="4559" y="113626"/>
                </a:lnTo>
                <a:lnTo>
                  <a:pt x="15824" y="113626"/>
                </a:lnTo>
                <a:lnTo>
                  <a:pt x="20396" y="109067"/>
                </a:lnTo>
                <a:lnTo>
                  <a:pt x="20396" y="103428"/>
                </a:lnTo>
                <a:lnTo>
                  <a:pt x="20396" y="97790"/>
                </a:lnTo>
                <a:close/>
              </a:path>
              <a:path w="410209" h="190500">
                <a:moveTo>
                  <a:pt x="45148" y="174142"/>
                </a:moveTo>
                <a:lnTo>
                  <a:pt x="40576" y="169583"/>
                </a:lnTo>
                <a:lnTo>
                  <a:pt x="29311" y="169583"/>
                </a:lnTo>
                <a:lnTo>
                  <a:pt x="24739" y="174142"/>
                </a:lnTo>
                <a:lnTo>
                  <a:pt x="24739" y="185407"/>
                </a:lnTo>
                <a:lnTo>
                  <a:pt x="29311" y="189979"/>
                </a:lnTo>
                <a:lnTo>
                  <a:pt x="40576" y="189979"/>
                </a:lnTo>
                <a:lnTo>
                  <a:pt x="45148" y="185407"/>
                </a:lnTo>
                <a:lnTo>
                  <a:pt x="45148" y="179781"/>
                </a:lnTo>
                <a:lnTo>
                  <a:pt x="45148" y="174142"/>
                </a:lnTo>
                <a:close/>
              </a:path>
              <a:path w="410209" h="190500">
                <a:moveTo>
                  <a:pt x="45148" y="149288"/>
                </a:moveTo>
                <a:lnTo>
                  <a:pt x="40576" y="144729"/>
                </a:lnTo>
                <a:lnTo>
                  <a:pt x="29311" y="144729"/>
                </a:lnTo>
                <a:lnTo>
                  <a:pt x="24739" y="149288"/>
                </a:lnTo>
                <a:lnTo>
                  <a:pt x="24739" y="160553"/>
                </a:lnTo>
                <a:lnTo>
                  <a:pt x="29311" y="165125"/>
                </a:lnTo>
                <a:lnTo>
                  <a:pt x="40576" y="165125"/>
                </a:lnTo>
                <a:lnTo>
                  <a:pt x="45148" y="160553"/>
                </a:lnTo>
                <a:lnTo>
                  <a:pt x="45148" y="154927"/>
                </a:lnTo>
                <a:lnTo>
                  <a:pt x="45148" y="149288"/>
                </a:lnTo>
                <a:close/>
              </a:path>
              <a:path w="410209" h="190500">
                <a:moveTo>
                  <a:pt x="45148" y="123253"/>
                </a:moveTo>
                <a:lnTo>
                  <a:pt x="40576" y="118694"/>
                </a:lnTo>
                <a:lnTo>
                  <a:pt x="29311" y="118694"/>
                </a:lnTo>
                <a:lnTo>
                  <a:pt x="24739" y="123253"/>
                </a:lnTo>
                <a:lnTo>
                  <a:pt x="24739" y="134518"/>
                </a:lnTo>
                <a:lnTo>
                  <a:pt x="29311" y="139077"/>
                </a:lnTo>
                <a:lnTo>
                  <a:pt x="40576" y="139077"/>
                </a:lnTo>
                <a:lnTo>
                  <a:pt x="45148" y="134518"/>
                </a:lnTo>
                <a:lnTo>
                  <a:pt x="45148" y="128879"/>
                </a:lnTo>
                <a:lnTo>
                  <a:pt x="45148" y="123253"/>
                </a:lnTo>
                <a:close/>
              </a:path>
              <a:path w="410209" h="190500">
                <a:moveTo>
                  <a:pt x="45148" y="97790"/>
                </a:moveTo>
                <a:lnTo>
                  <a:pt x="40576" y="93230"/>
                </a:lnTo>
                <a:lnTo>
                  <a:pt x="29311" y="93230"/>
                </a:lnTo>
                <a:lnTo>
                  <a:pt x="24739" y="97790"/>
                </a:lnTo>
                <a:lnTo>
                  <a:pt x="24739" y="109067"/>
                </a:lnTo>
                <a:lnTo>
                  <a:pt x="29311" y="113626"/>
                </a:lnTo>
                <a:lnTo>
                  <a:pt x="40576" y="113626"/>
                </a:lnTo>
                <a:lnTo>
                  <a:pt x="45148" y="109067"/>
                </a:lnTo>
                <a:lnTo>
                  <a:pt x="45148" y="103428"/>
                </a:lnTo>
                <a:lnTo>
                  <a:pt x="45148" y="97790"/>
                </a:lnTo>
                <a:close/>
              </a:path>
              <a:path w="410209" h="190500">
                <a:moveTo>
                  <a:pt x="69519" y="174142"/>
                </a:moveTo>
                <a:lnTo>
                  <a:pt x="64947" y="169583"/>
                </a:lnTo>
                <a:lnTo>
                  <a:pt x="53670" y="169583"/>
                </a:lnTo>
                <a:lnTo>
                  <a:pt x="49123" y="174142"/>
                </a:lnTo>
                <a:lnTo>
                  <a:pt x="49123" y="185407"/>
                </a:lnTo>
                <a:lnTo>
                  <a:pt x="53670" y="189979"/>
                </a:lnTo>
                <a:lnTo>
                  <a:pt x="64947" y="189979"/>
                </a:lnTo>
                <a:lnTo>
                  <a:pt x="69519" y="185407"/>
                </a:lnTo>
                <a:lnTo>
                  <a:pt x="69519" y="179781"/>
                </a:lnTo>
                <a:lnTo>
                  <a:pt x="69519" y="174142"/>
                </a:lnTo>
                <a:close/>
              </a:path>
              <a:path w="410209" h="190500">
                <a:moveTo>
                  <a:pt x="69519" y="149288"/>
                </a:moveTo>
                <a:lnTo>
                  <a:pt x="64947" y="144729"/>
                </a:lnTo>
                <a:lnTo>
                  <a:pt x="53670" y="144729"/>
                </a:lnTo>
                <a:lnTo>
                  <a:pt x="49123" y="149288"/>
                </a:lnTo>
                <a:lnTo>
                  <a:pt x="49123" y="160553"/>
                </a:lnTo>
                <a:lnTo>
                  <a:pt x="53670" y="165125"/>
                </a:lnTo>
                <a:lnTo>
                  <a:pt x="64947" y="165125"/>
                </a:lnTo>
                <a:lnTo>
                  <a:pt x="69519" y="160553"/>
                </a:lnTo>
                <a:lnTo>
                  <a:pt x="69519" y="154927"/>
                </a:lnTo>
                <a:lnTo>
                  <a:pt x="69519" y="149288"/>
                </a:lnTo>
                <a:close/>
              </a:path>
              <a:path w="410209" h="190500">
                <a:moveTo>
                  <a:pt x="69519" y="123253"/>
                </a:moveTo>
                <a:lnTo>
                  <a:pt x="64947" y="118694"/>
                </a:lnTo>
                <a:lnTo>
                  <a:pt x="53670" y="118694"/>
                </a:lnTo>
                <a:lnTo>
                  <a:pt x="49123" y="123253"/>
                </a:lnTo>
                <a:lnTo>
                  <a:pt x="49123" y="134518"/>
                </a:lnTo>
                <a:lnTo>
                  <a:pt x="53670" y="139077"/>
                </a:lnTo>
                <a:lnTo>
                  <a:pt x="64947" y="139077"/>
                </a:lnTo>
                <a:lnTo>
                  <a:pt x="69519" y="134518"/>
                </a:lnTo>
                <a:lnTo>
                  <a:pt x="69519" y="128879"/>
                </a:lnTo>
                <a:lnTo>
                  <a:pt x="69519" y="123253"/>
                </a:lnTo>
                <a:close/>
              </a:path>
              <a:path w="410209" h="190500">
                <a:moveTo>
                  <a:pt x="92113" y="174142"/>
                </a:moveTo>
                <a:lnTo>
                  <a:pt x="87541" y="169583"/>
                </a:lnTo>
                <a:lnTo>
                  <a:pt x="76276" y="169583"/>
                </a:lnTo>
                <a:lnTo>
                  <a:pt x="71716" y="174142"/>
                </a:lnTo>
                <a:lnTo>
                  <a:pt x="71716" y="185407"/>
                </a:lnTo>
                <a:lnTo>
                  <a:pt x="76276" y="189979"/>
                </a:lnTo>
                <a:lnTo>
                  <a:pt x="87541" y="189979"/>
                </a:lnTo>
                <a:lnTo>
                  <a:pt x="92113" y="185407"/>
                </a:lnTo>
                <a:lnTo>
                  <a:pt x="92113" y="179781"/>
                </a:lnTo>
                <a:lnTo>
                  <a:pt x="92113" y="174142"/>
                </a:lnTo>
                <a:close/>
              </a:path>
              <a:path w="410209" h="190500">
                <a:moveTo>
                  <a:pt x="92113" y="149288"/>
                </a:moveTo>
                <a:lnTo>
                  <a:pt x="87541" y="144729"/>
                </a:lnTo>
                <a:lnTo>
                  <a:pt x="76276" y="144729"/>
                </a:lnTo>
                <a:lnTo>
                  <a:pt x="71716" y="149288"/>
                </a:lnTo>
                <a:lnTo>
                  <a:pt x="71716" y="160553"/>
                </a:lnTo>
                <a:lnTo>
                  <a:pt x="76276" y="165125"/>
                </a:lnTo>
                <a:lnTo>
                  <a:pt x="87541" y="165125"/>
                </a:lnTo>
                <a:lnTo>
                  <a:pt x="92113" y="160553"/>
                </a:lnTo>
                <a:lnTo>
                  <a:pt x="92113" y="154927"/>
                </a:lnTo>
                <a:lnTo>
                  <a:pt x="92113" y="149288"/>
                </a:lnTo>
                <a:close/>
              </a:path>
              <a:path w="410209" h="190500">
                <a:moveTo>
                  <a:pt x="92113" y="123253"/>
                </a:moveTo>
                <a:lnTo>
                  <a:pt x="87541" y="118694"/>
                </a:lnTo>
                <a:lnTo>
                  <a:pt x="76276" y="118694"/>
                </a:lnTo>
                <a:lnTo>
                  <a:pt x="71716" y="123253"/>
                </a:lnTo>
                <a:lnTo>
                  <a:pt x="71716" y="134518"/>
                </a:lnTo>
                <a:lnTo>
                  <a:pt x="76276" y="139077"/>
                </a:lnTo>
                <a:lnTo>
                  <a:pt x="87541" y="139077"/>
                </a:lnTo>
                <a:lnTo>
                  <a:pt x="92113" y="134518"/>
                </a:lnTo>
                <a:lnTo>
                  <a:pt x="92113" y="128879"/>
                </a:lnTo>
                <a:lnTo>
                  <a:pt x="92113" y="123253"/>
                </a:lnTo>
                <a:close/>
              </a:path>
              <a:path w="410209" h="190500">
                <a:moveTo>
                  <a:pt x="92113" y="97790"/>
                </a:moveTo>
                <a:lnTo>
                  <a:pt x="87541" y="93230"/>
                </a:lnTo>
                <a:lnTo>
                  <a:pt x="76276" y="93230"/>
                </a:lnTo>
                <a:lnTo>
                  <a:pt x="71716" y="97790"/>
                </a:lnTo>
                <a:lnTo>
                  <a:pt x="71716" y="109067"/>
                </a:lnTo>
                <a:lnTo>
                  <a:pt x="76276" y="113626"/>
                </a:lnTo>
                <a:lnTo>
                  <a:pt x="87541" y="113626"/>
                </a:lnTo>
                <a:lnTo>
                  <a:pt x="92113" y="109067"/>
                </a:lnTo>
                <a:lnTo>
                  <a:pt x="92113" y="103428"/>
                </a:lnTo>
                <a:lnTo>
                  <a:pt x="92113" y="97790"/>
                </a:lnTo>
                <a:close/>
              </a:path>
              <a:path w="410209" h="190500">
                <a:moveTo>
                  <a:pt x="116967" y="149288"/>
                </a:moveTo>
                <a:lnTo>
                  <a:pt x="112395" y="144729"/>
                </a:lnTo>
                <a:lnTo>
                  <a:pt x="101130" y="144729"/>
                </a:lnTo>
                <a:lnTo>
                  <a:pt x="96583" y="149288"/>
                </a:lnTo>
                <a:lnTo>
                  <a:pt x="96583" y="160553"/>
                </a:lnTo>
                <a:lnTo>
                  <a:pt x="101130" y="165125"/>
                </a:lnTo>
                <a:lnTo>
                  <a:pt x="112395" y="165125"/>
                </a:lnTo>
                <a:lnTo>
                  <a:pt x="116967" y="160553"/>
                </a:lnTo>
                <a:lnTo>
                  <a:pt x="116967" y="154927"/>
                </a:lnTo>
                <a:lnTo>
                  <a:pt x="116967" y="149288"/>
                </a:lnTo>
                <a:close/>
              </a:path>
              <a:path w="410209" h="190500">
                <a:moveTo>
                  <a:pt x="116967" y="123253"/>
                </a:moveTo>
                <a:lnTo>
                  <a:pt x="112395" y="118694"/>
                </a:lnTo>
                <a:lnTo>
                  <a:pt x="101130" y="118694"/>
                </a:lnTo>
                <a:lnTo>
                  <a:pt x="96583" y="123253"/>
                </a:lnTo>
                <a:lnTo>
                  <a:pt x="96583" y="134518"/>
                </a:lnTo>
                <a:lnTo>
                  <a:pt x="101130" y="139077"/>
                </a:lnTo>
                <a:lnTo>
                  <a:pt x="112395" y="139077"/>
                </a:lnTo>
                <a:lnTo>
                  <a:pt x="116967" y="134518"/>
                </a:lnTo>
                <a:lnTo>
                  <a:pt x="116967" y="128879"/>
                </a:lnTo>
                <a:lnTo>
                  <a:pt x="116967" y="123253"/>
                </a:lnTo>
                <a:close/>
              </a:path>
              <a:path w="410209" h="190500">
                <a:moveTo>
                  <a:pt x="116967" y="97790"/>
                </a:moveTo>
                <a:lnTo>
                  <a:pt x="112395" y="93230"/>
                </a:lnTo>
                <a:lnTo>
                  <a:pt x="101130" y="93230"/>
                </a:lnTo>
                <a:lnTo>
                  <a:pt x="96583" y="97790"/>
                </a:lnTo>
                <a:lnTo>
                  <a:pt x="96583" y="109067"/>
                </a:lnTo>
                <a:lnTo>
                  <a:pt x="101130" y="113626"/>
                </a:lnTo>
                <a:lnTo>
                  <a:pt x="112395" y="113626"/>
                </a:lnTo>
                <a:lnTo>
                  <a:pt x="116967" y="109067"/>
                </a:lnTo>
                <a:lnTo>
                  <a:pt x="116967" y="103428"/>
                </a:lnTo>
                <a:lnTo>
                  <a:pt x="116967" y="97790"/>
                </a:lnTo>
                <a:close/>
              </a:path>
              <a:path w="410209" h="190500">
                <a:moveTo>
                  <a:pt x="116967" y="73812"/>
                </a:moveTo>
                <a:lnTo>
                  <a:pt x="112395" y="69253"/>
                </a:lnTo>
                <a:lnTo>
                  <a:pt x="101130" y="69253"/>
                </a:lnTo>
                <a:lnTo>
                  <a:pt x="96583" y="73812"/>
                </a:lnTo>
                <a:lnTo>
                  <a:pt x="96583" y="85090"/>
                </a:lnTo>
                <a:lnTo>
                  <a:pt x="101130" y="89649"/>
                </a:lnTo>
                <a:lnTo>
                  <a:pt x="112395" y="89649"/>
                </a:lnTo>
                <a:lnTo>
                  <a:pt x="116967" y="85090"/>
                </a:lnTo>
                <a:lnTo>
                  <a:pt x="116967" y="79451"/>
                </a:lnTo>
                <a:lnTo>
                  <a:pt x="116967" y="73812"/>
                </a:lnTo>
                <a:close/>
              </a:path>
              <a:path w="410209" h="190500">
                <a:moveTo>
                  <a:pt x="116967" y="49834"/>
                </a:moveTo>
                <a:lnTo>
                  <a:pt x="112395" y="45275"/>
                </a:lnTo>
                <a:lnTo>
                  <a:pt x="101130" y="45275"/>
                </a:lnTo>
                <a:lnTo>
                  <a:pt x="96583" y="49834"/>
                </a:lnTo>
                <a:lnTo>
                  <a:pt x="96583" y="61112"/>
                </a:lnTo>
                <a:lnTo>
                  <a:pt x="101130" y="65671"/>
                </a:lnTo>
                <a:lnTo>
                  <a:pt x="112395" y="65671"/>
                </a:lnTo>
                <a:lnTo>
                  <a:pt x="116967" y="61112"/>
                </a:lnTo>
                <a:lnTo>
                  <a:pt x="116967" y="55473"/>
                </a:lnTo>
                <a:lnTo>
                  <a:pt x="116967" y="49834"/>
                </a:lnTo>
                <a:close/>
              </a:path>
              <a:path w="410209" h="190500">
                <a:moveTo>
                  <a:pt x="116967" y="27647"/>
                </a:moveTo>
                <a:lnTo>
                  <a:pt x="112395" y="23075"/>
                </a:lnTo>
                <a:lnTo>
                  <a:pt x="101130" y="23075"/>
                </a:lnTo>
                <a:lnTo>
                  <a:pt x="96583" y="27647"/>
                </a:lnTo>
                <a:lnTo>
                  <a:pt x="96583" y="38925"/>
                </a:lnTo>
                <a:lnTo>
                  <a:pt x="101130" y="43484"/>
                </a:lnTo>
                <a:lnTo>
                  <a:pt x="112395" y="43484"/>
                </a:lnTo>
                <a:lnTo>
                  <a:pt x="116967" y="38925"/>
                </a:lnTo>
                <a:lnTo>
                  <a:pt x="116967" y="33286"/>
                </a:lnTo>
                <a:lnTo>
                  <a:pt x="116967" y="27647"/>
                </a:lnTo>
                <a:close/>
              </a:path>
              <a:path w="410209" h="190500">
                <a:moveTo>
                  <a:pt x="141947" y="149288"/>
                </a:moveTo>
                <a:lnTo>
                  <a:pt x="137388" y="144729"/>
                </a:lnTo>
                <a:lnTo>
                  <a:pt x="126111" y="144729"/>
                </a:lnTo>
                <a:lnTo>
                  <a:pt x="121551" y="149288"/>
                </a:lnTo>
                <a:lnTo>
                  <a:pt x="121551" y="160553"/>
                </a:lnTo>
                <a:lnTo>
                  <a:pt x="126111" y="165125"/>
                </a:lnTo>
                <a:lnTo>
                  <a:pt x="137388" y="165125"/>
                </a:lnTo>
                <a:lnTo>
                  <a:pt x="141947" y="160553"/>
                </a:lnTo>
                <a:lnTo>
                  <a:pt x="141947" y="154927"/>
                </a:lnTo>
                <a:lnTo>
                  <a:pt x="141947" y="149288"/>
                </a:lnTo>
                <a:close/>
              </a:path>
              <a:path w="410209" h="190500">
                <a:moveTo>
                  <a:pt x="141947" y="123253"/>
                </a:moveTo>
                <a:lnTo>
                  <a:pt x="137388" y="118694"/>
                </a:lnTo>
                <a:lnTo>
                  <a:pt x="126111" y="118694"/>
                </a:lnTo>
                <a:lnTo>
                  <a:pt x="121551" y="123253"/>
                </a:lnTo>
                <a:lnTo>
                  <a:pt x="121551" y="134518"/>
                </a:lnTo>
                <a:lnTo>
                  <a:pt x="126111" y="139077"/>
                </a:lnTo>
                <a:lnTo>
                  <a:pt x="137388" y="139077"/>
                </a:lnTo>
                <a:lnTo>
                  <a:pt x="141947" y="134518"/>
                </a:lnTo>
                <a:lnTo>
                  <a:pt x="141947" y="128879"/>
                </a:lnTo>
                <a:lnTo>
                  <a:pt x="141947" y="123253"/>
                </a:lnTo>
                <a:close/>
              </a:path>
              <a:path w="410209" h="190500">
                <a:moveTo>
                  <a:pt x="141947" y="97790"/>
                </a:moveTo>
                <a:lnTo>
                  <a:pt x="137388" y="93230"/>
                </a:lnTo>
                <a:lnTo>
                  <a:pt x="126111" y="93230"/>
                </a:lnTo>
                <a:lnTo>
                  <a:pt x="121551" y="97790"/>
                </a:lnTo>
                <a:lnTo>
                  <a:pt x="121551" y="109067"/>
                </a:lnTo>
                <a:lnTo>
                  <a:pt x="126111" y="113626"/>
                </a:lnTo>
                <a:lnTo>
                  <a:pt x="137388" y="113626"/>
                </a:lnTo>
                <a:lnTo>
                  <a:pt x="141947" y="109067"/>
                </a:lnTo>
                <a:lnTo>
                  <a:pt x="141947" y="103428"/>
                </a:lnTo>
                <a:lnTo>
                  <a:pt x="141947" y="97790"/>
                </a:lnTo>
                <a:close/>
              </a:path>
              <a:path w="410209" h="190500">
                <a:moveTo>
                  <a:pt x="141947" y="73812"/>
                </a:moveTo>
                <a:lnTo>
                  <a:pt x="137388" y="69253"/>
                </a:lnTo>
                <a:lnTo>
                  <a:pt x="126111" y="69253"/>
                </a:lnTo>
                <a:lnTo>
                  <a:pt x="121551" y="73812"/>
                </a:lnTo>
                <a:lnTo>
                  <a:pt x="121551" y="85090"/>
                </a:lnTo>
                <a:lnTo>
                  <a:pt x="126111" y="89649"/>
                </a:lnTo>
                <a:lnTo>
                  <a:pt x="137388" y="89649"/>
                </a:lnTo>
                <a:lnTo>
                  <a:pt x="141947" y="85090"/>
                </a:lnTo>
                <a:lnTo>
                  <a:pt x="141947" y="79451"/>
                </a:lnTo>
                <a:lnTo>
                  <a:pt x="141947" y="73812"/>
                </a:lnTo>
                <a:close/>
              </a:path>
              <a:path w="410209" h="190500">
                <a:moveTo>
                  <a:pt x="141947" y="49834"/>
                </a:moveTo>
                <a:lnTo>
                  <a:pt x="137388" y="45275"/>
                </a:lnTo>
                <a:lnTo>
                  <a:pt x="126111" y="45275"/>
                </a:lnTo>
                <a:lnTo>
                  <a:pt x="121551" y="49834"/>
                </a:lnTo>
                <a:lnTo>
                  <a:pt x="121551" y="61112"/>
                </a:lnTo>
                <a:lnTo>
                  <a:pt x="126111" y="65671"/>
                </a:lnTo>
                <a:lnTo>
                  <a:pt x="137388" y="65671"/>
                </a:lnTo>
                <a:lnTo>
                  <a:pt x="141947" y="61112"/>
                </a:lnTo>
                <a:lnTo>
                  <a:pt x="141947" y="55473"/>
                </a:lnTo>
                <a:lnTo>
                  <a:pt x="141947" y="49834"/>
                </a:lnTo>
                <a:close/>
              </a:path>
              <a:path w="410209" h="190500">
                <a:moveTo>
                  <a:pt x="141947" y="27647"/>
                </a:moveTo>
                <a:lnTo>
                  <a:pt x="137388" y="23075"/>
                </a:lnTo>
                <a:lnTo>
                  <a:pt x="126111" y="23075"/>
                </a:lnTo>
                <a:lnTo>
                  <a:pt x="121551" y="27647"/>
                </a:lnTo>
                <a:lnTo>
                  <a:pt x="121551" y="38925"/>
                </a:lnTo>
                <a:lnTo>
                  <a:pt x="126111" y="43484"/>
                </a:lnTo>
                <a:lnTo>
                  <a:pt x="137388" y="43484"/>
                </a:lnTo>
                <a:lnTo>
                  <a:pt x="141947" y="38925"/>
                </a:lnTo>
                <a:lnTo>
                  <a:pt x="141947" y="33286"/>
                </a:lnTo>
                <a:lnTo>
                  <a:pt x="141947" y="27647"/>
                </a:lnTo>
                <a:close/>
              </a:path>
              <a:path w="410209" h="190500">
                <a:moveTo>
                  <a:pt x="165938" y="174142"/>
                </a:moveTo>
                <a:lnTo>
                  <a:pt x="161366" y="169583"/>
                </a:lnTo>
                <a:lnTo>
                  <a:pt x="150101" y="169583"/>
                </a:lnTo>
                <a:lnTo>
                  <a:pt x="145529" y="174142"/>
                </a:lnTo>
                <a:lnTo>
                  <a:pt x="145529" y="185407"/>
                </a:lnTo>
                <a:lnTo>
                  <a:pt x="150101" y="189979"/>
                </a:lnTo>
                <a:lnTo>
                  <a:pt x="161366" y="189979"/>
                </a:lnTo>
                <a:lnTo>
                  <a:pt x="165938" y="185407"/>
                </a:lnTo>
                <a:lnTo>
                  <a:pt x="165938" y="179781"/>
                </a:lnTo>
                <a:lnTo>
                  <a:pt x="165938" y="174142"/>
                </a:lnTo>
                <a:close/>
              </a:path>
              <a:path w="410209" h="190500">
                <a:moveTo>
                  <a:pt x="165938" y="149288"/>
                </a:moveTo>
                <a:lnTo>
                  <a:pt x="161366" y="144729"/>
                </a:lnTo>
                <a:lnTo>
                  <a:pt x="150101" y="144729"/>
                </a:lnTo>
                <a:lnTo>
                  <a:pt x="145529" y="149288"/>
                </a:lnTo>
                <a:lnTo>
                  <a:pt x="145529" y="160553"/>
                </a:lnTo>
                <a:lnTo>
                  <a:pt x="150101" y="165125"/>
                </a:lnTo>
                <a:lnTo>
                  <a:pt x="161366" y="165125"/>
                </a:lnTo>
                <a:lnTo>
                  <a:pt x="165938" y="160553"/>
                </a:lnTo>
                <a:lnTo>
                  <a:pt x="165938" y="154927"/>
                </a:lnTo>
                <a:lnTo>
                  <a:pt x="165938" y="149288"/>
                </a:lnTo>
                <a:close/>
              </a:path>
              <a:path w="410209" h="190500">
                <a:moveTo>
                  <a:pt x="165938" y="123253"/>
                </a:moveTo>
                <a:lnTo>
                  <a:pt x="161366" y="118694"/>
                </a:lnTo>
                <a:lnTo>
                  <a:pt x="150101" y="118694"/>
                </a:lnTo>
                <a:lnTo>
                  <a:pt x="145529" y="123253"/>
                </a:lnTo>
                <a:lnTo>
                  <a:pt x="145529" y="134518"/>
                </a:lnTo>
                <a:lnTo>
                  <a:pt x="150101" y="139077"/>
                </a:lnTo>
                <a:lnTo>
                  <a:pt x="161366" y="139077"/>
                </a:lnTo>
                <a:lnTo>
                  <a:pt x="165938" y="134518"/>
                </a:lnTo>
                <a:lnTo>
                  <a:pt x="165938" y="128879"/>
                </a:lnTo>
                <a:lnTo>
                  <a:pt x="165938" y="123253"/>
                </a:lnTo>
                <a:close/>
              </a:path>
              <a:path w="410209" h="190500">
                <a:moveTo>
                  <a:pt x="165938" y="97790"/>
                </a:moveTo>
                <a:lnTo>
                  <a:pt x="161366" y="93230"/>
                </a:lnTo>
                <a:lnTo>
                  <a:pt x="150101" y="93230"/>
                </a:lnTo>
                <a:lnTo>
                  <a:pt x="145529" y="97790"/>
                </a:lnTo>
                <a:lnTo>
                  <a:pt x="145529" y="109067"/>
                </a:lnTo>
                <a:lnTo>
                  <a:pt x="150101" y="113626"/>
                </a:lnTo>
                <a:lnTo>
                  <a:pt x="161366" y="113626"/>
                </a:lnTo>
                <a:lnTo>
                  <a:pt x="165938" y="109067"/>
                </a:lnTo>
                <a:lnTo>
                  <a:pt x="165938" y="103428"/>
                </a:lnTo>
                <a:lnTo>
                  <a:pt x="165938" y="97790"/>
                </a:lnTo>
                <a:close/>
              </a:path>
              <a:path w="410209" h="190500">
                <a:moveTo>
                  <a:pt x="165938" y="73812"/>
                </a:moveTo>
                <a:lnTo>
                  <a:pt x="161366" y="69253"/>
                </a:lnTo>
                <a:lnTo>
                  <a:pt x="150101" y="69253"/>
                </a:lnTo>
                <a:lnTo>
                  <a:pt x="145529" y="73812"/>
                </a:lnTo>
                <a:lnTo>
                  <a:pt x="145529" y="85090"/>
                </a:lnTo>
                <a:lnTo>
                  <a:pt x="150101" y="89649"/>
                </a:lnTo>
                <a:lnTo>
                  <a:pt x="161366" y="89649"/>
                </a:lnTo>
                <a:lnTo>
                  <a:pt x="165938" y="85090"/>
                </a:lnTo>
                <a:lnTo>
                  <a:pt x="165938" y="79451"/>
                </a:lnTo>
                <a:lnTo>
                  <a:pt x="165938" y="73812"/>
                </a:lnTo>
                <a:close/>
              </a:path>
              <a:path w="410209" h="190500">
                <a:moveTo>
                  <a:pt x="165938" y="49834"/>
                </a:moveTo>
                <a:lnTo>
                  <a:pt x="161366" y="45275"/>
                </a:lnTo>
                <a:lnTo>
                  <a:pt x="150101" y="45275"/>
                </a:lnTo>
                <a:lnTo>
                  <a:pt x="145529" y="49834"/>
                </a:lnTo>
                <a:lnTo>
                  <a:pt x="145529" y="61112"/>
                </a:lnTo>
                <a:lnTo>
                  <a:pt x="150101" y="65671"/>
                </a:lnTo>
                <a:lnTo>
                  <a:pt x="161366" y="65671"/>
                </a:lnTo>
                <a:lnTo>
                  <a:pt x="165938" y="61112"/>
                </a:lnTo>
                <a:lnTo>
                  <a:pt x="165938" y="55473"/>
                </a:lnTo>
                <a:lnTo>
                  <a:pt x="165938" y="49834"/>
                </a:lnTo>
                <a:close/>
              </a:path>
              <a:path w="410209" h="190500">
                <a:moveTo>
                  <a:pt x="165938" y="27647"/>
                </a:moveTo>
                <a:lnTo>
                  <a:pt x="161366" y="23075"/>
                </a:lnTo>
                <a:lnTo>
                  <a:pt x="150101" y="23075"/>
                </a:lnTo>
                <a:lnTo>
                  <a:pt x="145529" y="27647"/>
                </a:lnTo>
                <a:lnTo>
                  <a:pt x="145529" y="38925"/>
                </a:lnTo>
                <a:lnTo>
                  <a:pt x="150101" y="43484"/>
                </a:lnTo>
                <a:lnTo>
                  <a:pt x="161366" y="43484"/>
                </a:lnTo>
                <a:lnTo>
                  <a:pt x="165938" y="38925"/>
                </a:lnTo>
                <a:lnTo>
                  <a:pt x="165938" y="33286"/>
                </a:lnTo>
                <a:lnTo>
                  <a:pt x="165938" y="27647"/>
                </a:lnTo>
                <a:close/>
              </a:path>
              <a:path w="410209" h="190500">
                <a:moveTo>
                  <a:pt x="189725" y="174142"/>
                </a:moveTo>
                <a:lnTo>
                  <a:pt x="185153" y="169583"/>
                </a:lnTo>
                <a:lnTo>
                  <a:pt x="173875" y="169583"/>
                </a:lnTo>
                <a:lnTo>
                  <a:pt x="169316" y="174142"/>
                </a:lnTo>
                <a:lnTo>
                  <a:pt x="169316" y="185407"/>
                </a:lnTo>
                <a:lnTo>
                  <a:pt x="173875" y="189979"/>
                </a:lnTo>
                <a:lnTo>
                  <a:pt x="185153" y="189979"/>
                </a:lnTo>
                <a:lnTo>
                  <a:pt x="189725" y="185407"/>
                </a:lnTo>
                <a:lnTo>
                  <a:pt x="189725" y="179781"/>
                </a:lnTo>
                <a:lnTo>
                  <a:pt x="189725" y="174142"/>
                </a:lnTo>
                <a:close/>
              </a:path>
              <a:path w="410209" h="190500">
                <a:moveTo>
                  <a:pt x="189725" y="149288"/>
                </a:moveTo>
                <a:lnTo>
                  <a:pt x="185153" y="144729"/>
                </a:lnTo>
                <a:lnTo>
                  <a:pt x="173875" y="144729"/>
                </a:lnTo>
                <a:lnTo>
                  <a:pt x="169316" y="149288"/>
                </a:lnTo>
                <a:lnTo>
                  <a:pt x="169316" y="160553"/>
                </a:lnTo>
                <a:lnTo>
                  <a:pt x="173875" y="165125"/>
                </a:lnTo>
                <a:lnTo>
                  <a:pt x="185153" y="165125"/>
                </a:lnTo>
                <a:lnTo>
                  <a:pt x="189725" y="160553"/>
                </a:lnTo>
                <a:lnTo>
                  <a:pt x="189725" y="154927"/>
                </a:lnTo>
                <a:lnTo>
                  <a:pt x="189725" y="149288"/>
                </a:lnTo>
                <a:close/>
              </a:path>
              <a:path w="410209" h="190500">
                <a:moveTo>
                  <a:pt x="189725" y="123253"/>
                </a:moveTo>
                <a:lnTo>
                  <a:pt x="185153" y="118694"/>
                </a:lnTo>
                <a:lnTo>
                  <a:pt x="173875" y="118694"/>
                </a:lnTo>
                <a:lnTo>
                  <a:pt x="169316" y="123253"/>
                </a:lnTo>
                <a:lnTo>
                  <a:pt x="169316" y="134518"/>
                </a:lnTo>
                <a:lnTo>
                  <a:pt x="173875" y="139077"/>
                </a:lnTo>
                <a:lnTo>
                  <a:pt x="185153" y="139077"/>
                </a:lnTo>
                <a:lnTo>
                  <a:pt x="189725" y="134518"/>
                </a:lnTo>
                <a:lnTo>
                  <a:pt x="189725" y="128879"/>
                </a:lnTo>
                <a:lnTo>
                  <a:pt x="189725" y="123253"/>
                </a:lnTo>
                <a:close/>
              </a:path>
              <a:path w="410209" h="190500">
                <a:moveTo>
                  <a:pt x="189725" y="97790"/>
                </a:moveTo>
                <a:lnTo>
                  <a:pt x="185153" y="93230"/>
                </a:lnTo>
                <a:lnTo>
                  <a:pt x="173875" y="93230"/>
                </a:lnTo>
                <a:lnTo>
                  <a:pt x="169316" y="97790"/>
                </a:lnTo>
                <a:lnTo>
                  <a:pt x="169316" y="109067"/>
                </a:lnTo>
                <a:lnTo>
                  <a:pt x="173875" y="113626"/>
                </a:lnTo>
                <a:lnTo>
                  <a:pt x="185153" y="113626"/>
                </a:lnTo>
                <a:lnTo>
                  <a:pt x="189725" y="109067"/>
                </a:lnTo>
                <a:lnTo>
                  <a:pt x="189725" y="103428"/>
                </a:lnTo>
                <a:lnTo>
                  <a:pt x="189725" y="97790"/>
                </a:lnTo>
                <a:close/>
              </a:path>
              <a:path w="410209" h="190500">
                <a:moveTo>
                  <a:pt x="189725" y="73812"/>
                </a:moveTo>
                <a:lnTo>
                  <a:pt x="185153" y="69253"/>
                </a:lnTo>
                <a:lnTo>
                  <a:pt x="173875" y="69253"/>
                </a:lnTo>
                <a:lnTo>
                  <a:pt x="169316" y="73812"/>
                </a:lnTo>
                <a:lnTo>
                  <a:pt x="169316" y="85090"/>
                </a:lnTo>
                <a:lnTo>
                  <a:pt x="173875" y="89649"/>
                </a:lnTo>
                <a:lnTo>
                  <a:pt x="185153" y="89649"/>
                </a:lnTo>
                <a:lnTo>
                  <a:pt x="189725" y="85090"/>
                </a:lnTo>
                <a:lnTo>
                  <a:pt x="189725" y="79451"/>
                </a:lnTo>
                <a:lnTo>
                  <a:pt x="189725" y="73812"/>
                </a:lnTo>
                <a:close/>
              </a:path>
              <a:path w="410209" h="190500">
                <a:moveTo>
                  <a:pt x="189725" y="49834"/>
                </a:moveTo>
                <a:lnTo>
                  <a:pt x="185153" y="45275"/>
                </a:lnTo>
                <a:lnTo>
                  <a:pt x="173875" y="45275"/>
                </a:lnTo>
                <a:lnTo>
                  <a:pt x="169316" y="49834"/>
                </a:lnTo>
                <a:lnTo>
                  <a:pt x="169316" y="61112"/>
                </a:lnTo>
                <a:lnTo>
                  <a:pt x="173875" y="65671"/>
                </a:lnTo>
                <a:lnTo>
                  <a:pt x="185153" y="65671"/>
                </a:lnTo>
                <a:lnTo>
                  <a:pt x="189725" y="61112"/>
                </a:lnTo>
                <a:lnTo>
                  <a:pt x="189725" y="55473"/>
                </a:lnTo>
                <a:lnTo>
                  <a:pt x="189725" y="49834"/>
                </a:lnTo>
                <a:close/>
              </a:path>
              <a:path w="410209" h="190500">
                <a:moveTo>
                  <a:pt x="189725" y="27647"/>
                </a:moveTo>
                <a:lnTo>
                  <a:pt x="185153" y="23075"/>
                </a:lnTo>
                <a:lnTo>
                  <a:pt x="173875" y="23075"/>
                </a:lnTo>
                <a:lnTo>
                  <a:pt x="169316" y="27647"/>
                </a:lnTo>
                <a:lnTo>
                  <a:pt x="169316" y="38925"/>
                </a:lnTo>
                <a:lnTo>
                  <a:pt x="173875" y="43484"/>
                </a:lnTo>
                <a:lnTo>
                  <a:pt x="185153" y="43484"/>
                </a:lnTo>
                <a:lnTo>
                  <a:pt x="189725" y="38925"/>
                </a:lnTo>
                <a:lnTo>
                  <a:pt x="189725" y="33286"/>
                </a:lnTo>
                <a:lnTo>
                  <a:pt x="189725" y="27647"/>
                </a:lnTo>
                <a:close/>
              </a:path>
              <a:path w="410209" h="190500">
                <a:moveTo>
                  <a:pt x="189725" y="4572"/>
                </a:moveTo>
                <a:lnTo>
                  <a:pt x="185153" y="0"/>
                </a:lnTo>
                <a:lnTo>
                  <a:pt x="173875" y="0"/>
                </a:lnTo>
                <a:lnTo>
                  <a:pt x="169316" y="4572"/>
                </a:lnTo>
                <a:lnTo>
                  <a:pt x="169316" y="15824"/>
                </a:lnTo>
                <a:lnTo>
                  <a:pt x="173875" y="20396"/>
                </a:lnTo>
                <a:lnTo>
                  <a:pt x="185153" y="20396"/>
                </a:lnTo>
                <a:lnTo>
                  <a:pt x="189725" y="15824"/>
                </a:lnTo>
                <a:lnTo>
                  <a:pt x="189725" y="10198"/>
                </a:lnTo>
                <a:lnTo>
                  <a:pt x="189725" y="4572"/>
                </a:lnTo>
                <a:close/>
              </a:path>
              <a:path w="410209" h="190500">
                <a:moveTo>
                  <a:pt x="213004" y="174142"/>
                </a:moveTo>
                <a:lnTo>
                  <a:pt x="208432" y="169583"/>
                </a:lnTo>
                <a:lnTo>
                  <a:pt x="197167" y="169583"/>
                </a:lnTo>
                <a:lnTo>
                  <a:pt x="192608" y="174142"/>
                </a:lnTo>
                <a:lnTo>
                  <a:pt x="192608" y="185407"/>
                </a:lnTo>
                <a:lnTo>
                  <a:pt x="197167" y="189979"/>
                </a:lnTo>
                <a:lnTo>
                  <a:pt x="208432" y="189979"/>
                </a:lnTo>
                <a:lnTo>
                  <a:pt x="213004" y="185407"/>
                </a:lnTo>
                <a:lnTo>
                  <a:pt x="213004" y="179781"/>
                </a:lnTo>
                <a:lnTo>
                  <a:pt x="213004" y="174142"/>
                </a:lnTo>
                <a:close/>
              </a:path>
              <a:path w="410209" h="190500">
                <a:moveTo>
                  <a:pt x="213004" y="149288"/>
                </a:moveTo>
                <a:lnTo>
                  <a:pt x="208432" y="144729"/>
                </a:lnTo>
                <a:lnTo>
                  <a:pt x="197167" y="144729"/>
                </a:lnTo>
                <a:lnTo>
                  <a:pt x="192608" y="149288"/>
                </a:lnTo>
                <a:lnTo>
                  <a:pt x="192608" y="160553"/>
                </a:lnTo>
                <a:lnTo>
                  <a:pt x="197167" y="165125"/>
                </a:lnTo>
                <a:lnTo>
                  <a:pt x="208432" y="165125"/>
                </a:lnTo>
                <a:lnTo>
                  <a:pt x="213004" y="160553"/>
                </a:lnTo>
                <a:lnTo>
                  <a:pt x="213004" y="154927"/>
                </a:lnTo>
                <a:lnTo>
                  <a:pt x="213004" y="149288"/>
                </a:lnTo>
                <a:close/>
              </a:path>
              <a:path w="410209" h="190500">
                <a:moveTo>
                  <a:pt x="213004" y="123253"/>
                </a:moveTo>
                <a:lnTo>
                  <a:pt x="208432" y="118694"/>
                </a:lnTo>
                <a:lnTo>
                  <a:pt x="197167" y="118694"/>
                </a:lnTo>
                <a:lnTo>
                  <a:pt x="192608" y="123253"/>
                </a:lnTo>
                <a:lnTo>
                  <a:pt x="192608" y="134518"/>
                </a:lnTo>
                <a:lnTo>
                  <a:pt x="197167" y="139077"/>
                </a:lnTo>
                <a:lnTo>
                  <a:pt x="208432" y="139077"/>
                </a:lnTo>
                <a:lnTo>
                  <a:pt x="213004" y="134518"/>
                </a:lnTo>
                <a:lnTo>
                  <a:pt x="213004" y="128879"/>
                </a:lnTo>
                <a:lnTo>
                  <a:pt x="213004" y="123253"/>
                </a:lnTo>
                <a:close/>
              </a:path>
              <a:path w="410209" h="190500">
                <a:moveTo>
                  <a:pt x="213004" y="97790"/>
                </a:moveTo>
                <a:lnTo>
                  <a:pt x="208432" y="93230"/>
                </a:lnTo>
                <a:lnTo>
                  <a:pt x="197167" y="93230"/>
                </a:lnTo>
                <a:lnTo>
                  <a:pt x="192608" y="97790"/>
                </a:lnTo>
                <a:lnTo>
                  <a:pt x="192608" y="109067"/>
                </a:lnTo>
                <a:lnTo>
                  <a:pt x="197167" y="113626"/>
                </a:lnTo>
                <a:lnTo>
                  <a:pt x="208432" y="113626"/>
                </a:lnTo>
                <a:lnTo>
                  <a:pt x="213004" y="109067"/>
                </a:lnTo>
                <a:lnTo>
                  <a:pt x="213004" y="103428"/>
                </a:lnTo>
                <a:lnTo>
                  <a:pt x="213004" y="97790"/>
                </a:lnTo>
                <a:close/>
              </a:path>
              <a:path w="410209" h="190500">
                <a:moveTo>
                  <a:pt x="213004" y="73812"/>
                </a:moveTo>
                <a:lnTo>
                  <a:pt x="208432" y="69253"/>
                </a:lnTo>
                <a:lnTo>
                  <a:pt x="197167" y="69253"/>
                </a:lnTo>
                <a:lnTo>
                  <a:pt x="192608" y="73812"/>
                </a:lnTo>
                <a:lnTo>
                  <a:pt x="192608" y="85090"/>
                </a:lnTo>
                <a:lnTo>
                  <a:pt x="197167" y="89649"/>
                </a:lnTo>
                <a:lnTo>
                  <a:pt x="208432" y="89649"/>
                </a:lnTo>
                <a:lnTo>
                  <a:pt x="213004" y="85090"/>
                </a:lnTo>
                <a:lnTo>
                  <a:pt x="213004" y="79451"/>
                </a:lnTo>
                <a:lnTo>
                  <a:pt x="213004" y="73812"/>
                </a:lnTo>
                <a:close/>
              </a:path>
              <a:path w="410209" h="190500">
                <a:moveTo>
                  <a:pt x="213004" y="49834"/>
                </a:moveTo>
                <a:lnTo>
                  <a:pt x="208432" y="45275"/>
                </a:lnTo>
                <a:lnTo>
                  <a:pt x="197167" y="45275"/>
                </a:lnTo>
                <a:lnTo>
                  <a:pt x="192608" y="49834"/>
                </a:lnTo>
                <a:lnTo>
                  <a:pt x="192608" y="61112"/>
                </a:lnTo>
                <a:lnTo>
                  <a:pt x="197167" y="65671"/>
                </a:lnTo>
                <a:lnTo>
                  <a:pt x="208432" y="65671"/>
                </a:lnTo>
                <a:lnTo>
                  <a:pt x="213004" y="61112"/>
                </a:lnTo>
                <a:lnTo>
                  <a:pt x="213004" y="55473"/>
                </a:lnTo>
                <a:lnTo>
                  <a:pt x="213004" y="49834"/>
                </a:lnTo>
                <a:close/>
              </a:path>
              <a:path w="410209" h="190500">
                <a:moveTo>
                  <a:pt x="213004" y="27647"/>
                </a:moveTo>
                <a:lnTo>
                  <a:pt x="208432" y="23075"/>
                </a:lnTo>
                <a:lnTo>
                  <a:pt x="197167" y="23075"/>
                </a:lnTo>
                <a:lnTo>
                  <a:pt x="192608" y="27647"/>
                </a:lnTo>
                <a:lnTo>
                  <a:pt x="192608" y="38925"/>
                </a:lnTo>
                <a:lnTo>
                  <a:pt x="197167" y="43484"/>
                </a:lnTo>
                <a:lnTo>
                  <a:pt x="208432" y="43484"/>
                </a:lnTo>
                <a:lnTo>
                  <a:pt x="213004" y="38925"/>
                </a:lnTo>
                <a:lnTo>
                  <a:pt x="213004" y="33286"/>
                </a:lnTo>
                <a:lnTo>
                  <a:pt x="213004" y="27647"/>
                </a:lnTo>
                <a:close/>
              </a:path>
              <a:path w="410209" h="190500">
                <a:moveTo>
                  <a:pt x="213004" y="4572"/>
                </a:moveTo>
                <a:lnTo>
                  <a:pt x="208432" y="0"/>
                </a:lnTo>
                <a:lnTo>
                  <a:pt x="197167" y="0"/>
                </a:lnTo>
                <a:lnTo>
                  <a:pt x="192608" y="4572"/>
                </a:lnTo>
                <a:lnTo>
                  <a:pt x="192608" y="15824"/>
                </a:lnTo>
                <a:lnTo>
                  <a:pt x="197167" y="20396"/>
                </a:lnTo>
                <a:lnTo>
                  <a:pt x="208432" y="20396"/>
                </a:lnTo>
                <a:lnTo>
                  <a:pt x="213004" y="15824"/>
                </a:lnTo>
                <a:lnTo>
                  <a:pt x="213004" y="10198"/>
                </a:lnTo>
                <a:lnTo>
                  <a:pt x="213004" y="4572"/>
                </a:lnTo>
                <a:close/>
              </a:path>
              <a:path w="410209" h="190500">
                <a:moveTo>
                  <a:pt x="237464" y="149288"/>
                </a:moveTo>
                <a:lnTo>
                  <a:pt x="232892" y="144729"/>
                </a:lnTo>
                <a:lnTo>
                  <a:pt x="221640" y="144729"/>
                </a:lnTo>
                <a:lnTo>
                  <a:pt x="217068" y="149288"/>
                </a:lnTo>
                <a:lnTo>
                  <a:pt x="217068" y="160553"/>
                </a:lnTo>
                <a:lnTo>
                  <a:pt x="221640" y="165125"/>
                </a:lnTo>
                <a:lnTo>
                  <a:pt x="232892" y="165125"/>
                </a:lnTo>
                <a:lnTo>
                  <a:pt x="237464" y="160553"/>
                </a:lnTo>
                <a:lnTo>
                  <a:pt x="237464" y="154927"/>
                </a:lnTo>
                <a:lnTo>
                  <a:pt x="237464" y="149288"/>
                </a:lnTo>
                <a:close/>
              </a:path>
              <a:path w="410209" h="190500">
                <a:moveTo>
                  <a:pt x="237464" y="123253"/>
                </a:moveTo>
                <a:lnTo>
                  <a:pt x="232892" y="118694"/>
                </a:lnTo>
                <a:lnTo>
                  <a:pt x="221640" y="118694"/>
                </a:lnTo>
                <a:lnTo>
                  <a:pt x="217068" y="123253"/>
                </a:lnTo>
                <a:lnTo>
                  <a:pt x="217068" y="134518"/>
                </a:lnTo>
                <a:lnTo>
                  <a:pt x="221640" y="139077"/>
                </a:lnTo>
                <a:lnTo>
                  <a:pt x="232892" y="139077"/>
                </a:lnTo>
                <a:lnTo>
                  <a:pt x="237464" y="134518"/>
                </a:lnTo>
                <a:lnTo>
                  <a:pt x="237464" y="128879"/>
                </a:lnTo>
                <a:lnTo>
                  <a:pt x="237464" y="123253"/>
                </a:lnTo>
                <a:close/>
              </a:path>
              <a:path w="410209" h="190500">
                <a:moveTo>
                  <a:pt x="237464" y="97790"/>
                </a:moveTo>
                <a:lnTo>
                  <a:pt x="232892" y="93230"/>
                </a:lnTo>
                <a:lnTo>
                  <a:pt x="221640" y="93230"/>
                </a:lnTo>
                <a:lnTo>
                  <a:pt x="217068" y="97790"/>
                </a:lnTo>
                <a:lnTo>
                  <a:pt x="217068" y="109067"/>
                </a:lnTo>
                <a:lnTo>
                  <a:pt x="221640" y="113626"/>
                </a:lnTo>
                <a:lnTo>
                  <a:pt x="232892" y="113626"/>
                </a:lnTo>
                <a:lnTo>
                  <a:pt x="237464" y="109067"/>
                </a:lnTo>
                <a:lnTo>
                  <a:pt x="237464" y="103428"/>
                </a:lnTo>
                <a:lnTo>
                  <a:pt x="237464" y="97790"/>
                </a:lnTo>
                <a:close/>
              </a:path>
              <a:path w="410209" h="190500">
                <a:moveTo>
                  <a:pt x="237464" y="27647"/>
                </a:moveTo>
                <a:lnTo>
                  <a:pt x="232892" y="23075"/>
                </a:lnTo>
                <a:lnTo>
                  <a:pt x="221640" y="23075"/>
                </a:lnTo>
                <a:lnTo>
                  <a:pt x="217068" y="27647"/>
                </a:lnTo>
                <a:lnTo>
                  <a:pt x="217068" y="38925"/>
                </a:lnTo>
                <a:lnTo>
                  <a:pt x="221640" y="43484"/>
                </a:lnTo>
                <a:lnTo>
                  <a:pt x="232892" y="43484"/>
                </a:lnTo>
                <a:lnTo>
                  <a:pt x="237464" y="38925"/>
                </a:lnTo>
                <a:lnTo>
                  <a:pt x="237464" y="33286"/>
                </a:lnTo>
                <a:lnTo>
                  <a:pt x="237464" y="27647"/>
                </a:lnTo>
                <a:close/>
              </a:path>
              <a:path w="410209" h="190500">
                <a:moveTo>
                  <a:pt x="237464" y="4572"/>
                </a:moveTo>
                <a:lnTo>
                  <a:pt x="232892" y="0"/>
                </a:lnTo>
                <a:lnTo>
                  <a:pt x="221640" y="0"/>
                </a:lnTo>
                <a:lnTo>
                  <a:pt x="217068" y="4572"/>
                </a:lnTo>
                <a:lnTo>
                  <a:pt x="217068" y="15824"/>
                </a:lnTo>
                <a:lnTo>
                  <a:pt x="221640" y="20396"/>
                </a:lnTo>
                <a:lnTo>
                  <a:pt x="232892" y="20396"/>
                </a:lnTo>
                <a:lnTo>
                  <a:pt x="237464" y="15824"/>
                </a:lnTo>
                <a:lnTo>
                  <a:pt x="237464" y="10198"/>
                </a:lnTo>
                <a:lnTo>
                  <a:pt x="237464" y="4572"/>
                </a:lnTo>
                <a:close/>
              </a:path>
              <a:path w="410209" h="190500">
                <a:moveTo>
                  <a:pt x="263372" y="149288"/>
                </a:moveTo>
                <a:lnTo>
                  <a:pt x="258800" y="144729"/>
                </a:lnTo>
                <a:lnTo>
                  <a:pt x="247535" y="144729"/>
                </a:lnTo>
                <a:lnTo>
                  <a:pt x="242963" y="149288"/>
                </a:lnTo>
                <a:lnTo>
                  <a:pt x="242963" y="160553"/>
                </a:lnTo>
                <a:lnTo>
                  <a:pt x="247535" y="165125"/>
                </a:lnTo>
                <a:lnTo>
                  <a:pt x="258800" y="165125"/>
                </a:lnTo>
                <a:lnTo>
                  <a:pt x="263372" y="160553"/>
                </a:lnTo>
                <a:lnTo>
                  <a:pt x="263372" y="154927"/>
                </a:lnTo>
                <a:lnTo>
                  <a:pt x="263372" y="149288"/>
                </a:lnTo>
                <a:close/>
              </a:path>
              <a:path w="410209" h="190500">
                <a:moveTo>
                  <a:pt x="263372" y="123253"/>
                </a:moveTo>
                <a:lnTo>
                  <a:pt x="258800" y="118694"/>
                </a:lnTo>
                <a:lnTo>
                  <a:pt x="247535" y="118694"/>
                </a:lnTo>
                <a:lnTo>
                  <a:pt x="242963" y="123253"/>
                </a:lnTo>
                <a:lnTo>
                  <a:pt x="242963" y="134518"/>
                </a:lnTo>
                <a:lnTo>
                  <a:pt x="247535" y="139077"/>
                </a:lnTo>
                <a:lnTo>
                  <a:pt x="258800" y="139077"/>
                </a:lnTo>
                <a:lnTo>
                  <a:pt x="263372" y="134518"/>
                </a:lnTo>
                <a:lnTo>
                  <a:pt x="263372" y="128879"/>
                </a:lnTo>
                <a:lnTo>
                  <a:pt x="263372" y="123253"/>
                </a:lnTo>
                <a:close/>
              </a:path>
              <a:path w="410209" h="190500">
                <a:moveTo>
                  <a:pt x="263372" y="97790"/>
                </a:moveTo>
                <a:lnTo>
                  <a:pt x="258800" y="93230"/>
                </a:lnTo>
                <a:lnTo>
                  <a:pt x="247535" y="93230"/>
                </a:lnTo>
                <a:lnTo>
                  <a:pt x="242963" y="97790"/>
                </a:lnTo>
                <a:lnTo>
                  <a:pt x="242963" y="109067"/>
                </a:lnTo>
                <a:lnTo>
                  <a:pt x="247535" y="113626"/>
                </a:lnTo>
                <a:lnTo>
                  <a:pt x="258800" y="113626"/>
                </a:lnTo>
                <a:lnTo>
                  <a:pt x="263372" y="109067"/>
                </a:lnTo>
                <a:lnTo>
                  <a:pt x="263372" y="103428"/>
                </a:lnTo>
                <a:lnTo>
                  <a:pt x="263372" y="97790"/>
                </a:lnTo>
                <a:close/>
              </a:path>
              <a:path w="410209" h="190500">
                <a:moveTo>
                  <a:pt x="289013" y="149288"/>
                </a:moveTo>
                <a:lnTo>
                  <a:pt x="284441" y="144729"/>
                </a:lnTo>
                <a:lnTo>
                  <a:pt x="273177" y="144729"/>
                </a:lnTo>
                <a:lnTo>
                  <a:pt x="268617" y="149288"/>
                </a:lnTo>
                <a:lnTo>
                  <a:pt x="268617" y="160553"/>
                </a:lnTo>
                <a:lnTo>
                  <a:pt x="273177" y="165125"/>
                </a:lnTo>
                <a:lnTo>
                  <a:pt x="284441" y="165125"/>
                </a:lnTo>
                <a:lnTo>
                  <a:pt x="289013" y="160553"/>
                </a:lnTo>
                <a:lnTo>
                  <a:pt x="289013" y="154927"/>
                </a:lnTo>
                <a:lnTo>
                  <a:pt x="289013" y="149288"/>
                </a:lnTo>
                <a:close/>
              </a:path>
              <a:path w="410209" h="190500">
                <a:moveTo>
                  <a:pt x="289013" y="123253"/>
                </a:moveTo>
                <a:lnTo>
                  <a:pt x="284441" y="118694"/>
                </a:lnTo>
                <a:lnTo>
                  <a:pt x="273177" y="118694"/>
                </a:lnTo>
                <a:lnTo>
                  <a:pt x="268617" y="123253"/>
                </a:lnTo>
                <a:lnTo>
                  <a:pt x="268617" y="134518"/>
                </a:lnTo>
                <a:lnTo>
                  <a:pt x="273177" y="139077"/>
                </a:lnTo>
                <a:lnTo>
                  <a:pt x="284441" y="139077"/>
                </a:lnTo>
                <a:lnTo>
                  <a:pt x="289013" y="134518"/>
                </a:lnTo>
                <a:lnTo>
                  <a:pt x="289013" y="128879"/>
                </a:lnTo>
                <a:lnTo>
                  <a:pt x="289013" y="123253"/>
                </a:lnTo>
                <a:close/>
              </a:path>
              <a:path w="410209" h="190500">
                <a:moveTo>
                  <a:pt x="313766" y="149288"/>
                </a:moveTo>
                <a:lnTo>
                  <a:pt x="309194" y="144729"/>
                </a:lnTo>
                <a:lnTo>
                  <a:pt x="297929" y="144729"/>
                </a:lnTo>
                <a:lnTo>
                  <a:pt x="293357" y="149288"/>
                </a:lnTo>
                <a:lnTo>
                  <a:pt x="293357" y="160553"/>
                </a:lnTo>
                <a:lnTo>
                  <a:pt x="297929" y="165125"/>
                </a:lnTo>
                <a:lnTo>
                  <a:pt x="309194" y="165125"/>
                </a:lnTo>
                <a:lnTo>
                  <a:pt x="313766" y="160553"/>
                </a:lnTo>
                <a:lnTo>
                  <a:pt x="313766" y="154927"/>
                </a:lnTo>
                <a:lnTo>
                  <a:pt x="313766" y="149288"/>
                </a:lnTo>
                <a:close/>
              </a:path>
              <a:path w="410209" h="190500">
                <a:moveTo>
                  <a:pt x="313766" y="123253"/>
                </a:moveTo>
                <a:lnTo>
                  <a:pt x="309194" y="118694"/>
                </a:lnTo>
                <a:lnTo>
                  <a:pt x="297929" y="118694"/>
                </a:lnTo>
                <a:lnTo>
                  <a:pt x="293357" y="123253"/>
                </a:lnTo>
                <a:lnTo>
                  <a:pt x="293357" y="134518"/>
                </a:lnTo>
                <a:lnTo>
                  <a:pt x="297929" y="139077"/>
                </a:lnTo>
                <a:lnTo>
                  <a:pt x="309194" y="139077"/>
                </a:lnTo>
                <a:lnTo>
                  <a:pt x="313766" y="134518"/>
                </a:lnTo>
                <a:lnTo>
                  <a:pt x="313766" y="128879"/>
                </a:lnTo>
                <a:lnTo>
                  <a:pt x="313766" y="123253"/>
                </a:lnTo>
                <a:close/>
              </a:path>
              <a:path w="410209" h="190500">
                <a:moveTo>
                  <a:pt x="313766" y="97790"/>
                </a:moveTo>
                <a:lnTo>
                  <a:pt x="309194" y="93230"/>
                </a:lnTo>
                <a:lnTo>
                  <a:pt x="297929" y="93230"/>
                </a:lnTo>
                <a:lnTo>
                  <a:pt x="293357" y="97790"/>
                </a:lnTo>
                <a:lnTo>
                  <a:pt x="293357" y="109067"/>
                </a:lnTo>
                <a:lnTo>
                  <a:pt x="297929" y="113626"/>
                </a:lnTo>
                <a:lnTo>
                  <a:pt x="309194" y="113626"/>
                </a:lnTo>
                <a:lnTo>
                  <a:pt x="313766" y="109067"/>
                </a:lnTo>
                <a:lnTo>
                  <a:pt x="313766" y="103428"/>
                </a:lnTo>
                <a:lnTo>
                  <a:pt x="313766" y="97790"/>
                </a:lnTo>
                <a:close/>
              </a:path>
              <a:path w="410209" h="190500">
                <a:moveTo>
                  <a:pt x="338137" y="174142"/>
                </a:moveTo>
                <a:lnTo>
                  <a:pt x="333565" y="169583"/>
                </a:lnTo>
                <a:lnTo>
                  <a:pt x="322300" y="169583"/>
                </a:lnTo>
                <a:lnTo>
                  <a:pt x="317741" y="174142"/>
                </a:lnTo>
                <a:lnTo>
                  <a:pt x="317741" y="185407"/>
                </a:lnTo>
                <a:lnTo>
                  <a:pt x="322300" y="189979"/>
                </a:lnTo>
                <a:lnTo>
                  <a:pt x="333565" y="189979"/>
                </a:lnTo>
                <a:lnTo>
                  <a:pt x="338137" y="185407"/>
                </a:lnTo>
                <a:lnTo>
                  <a:pt x="338137" y="179781"/>
                </a:lnTo>
                <a:lnTo>
                  <a:pt x="338137" y="174142"/>
                </a:lnTo>
                <a:close/>
              </a:path>
              <a:path w="410209" h="190500">
                <a:moveTo>
                  <a:pt x="338137" y="149288"/>
                </a:moveTo>
                <a:lnTo>
                  <a:pt x="333565" y="144729"/>
                </a:lnTo>
                <a:lnTo>
                  <a:pt x="322300" y="144729"/>
                </a:lnTo>
                <a:lnTo>
                  <a:pt x="317741" y="149288"/>
                </a:lnTo>
                <a:lnTo>
                  <a:pt x="317741" y="160553"/>
                </a:lnTo>
                <a:lnTo>
                  <a:pt x="322300" y="165125"/>
                </a:lnTo>
                <a:lnTo>
                  <a:pt x="333565" y="165125"/>
                </a:lnTo>
                <a:lnTo>
                  <a:pt x="338137" y="160553"/>
                </a:lnTo>
                <a:lnTo>
                  <a:pt x="338137" y="154927"/>
                </a:lnTo>
                <a:lnTo>
                  <a:pt x="338137" y="149288"/>
                </a:lnTo>
                <a:close/>
              </a:path>
              <a:path w="410209" h="190500">
                <a:moveTo>
                  <a:pt x="338137" y="123253"/>
                </a:moveTo>
                <a:lnTo>
                  <a:pt x="333565" y="118694"/>
                </a:lnTo>
                <a:lnTo>
                  <a:pt x="322300" y="118694"/>
                </a:lnTo>
                <a:lnTo>
                  <a:pt x="317741" y="123253"/>
                </a:lnTo>
                <a:lnTo>
                  <a:pt x="317741" y="134518"/>
                </a:lnTo>
                <a:lnTo>
                  <a:pt x="322300" y="139077"/>
                </a:lnTo>
                <a:lnTo>
                  <a:pt x="333565" y="139077"/>
                </a:lnTo>
                <a:lnTo>
                  <a:pt x="338137" y="134518"/>
                </a:lnTo>
                <a:lnTo>
                  <a:pt x="338137" y="128879"/>
                </a:lnTo>
                <a:lnTo>
                  <a:pt x="338137" y="123253"/>
                </a:lnTo>
                <a:close/>
              </a:path>
              <a:path w="410209" h="190500">
                <a:moveTo>
                  <a:pt x="360730" y="174142"/>
                </a:moveTo>
                <a:lnTo>
                  <a:pt x="356158" y="169583"/>
                </a:lnTo>
                <a:lnTo>
                  <a:pt x="344893" y="169583"/>
                </a:lnTo>
                <a:lnTo>
                  <a:pt x="340334" y="174142"/>
                </a:lnTo>
                <a:lnTo>
                  <a:pt x="340334" y="185407"/>
                </a:lnTo>
                <a:lnTo>
                  <a:pt x="344893" y="189979"/>
                </a:lnTo>
                <a:lnTo>
                  <a:pt x="356158" y="189979"/>
                </a:lnTo>
                <a:lnTo>
                  <a:pt x="360730" y="185407"/>
                </a:lnTo>
                <a:lnTo>
                  <a:pt x="360730" y="179781"/>
                </a:lnTo>
                <a:lnTo>
                  <a:pt x="360730" y="174142"/>
                </a:lnTo>
                <a:close/>
              </a:path>
              <a:path w="410209" h="190500">
                <a:moveTo>
                  <a:pt x="360730" y="149288"/>
                </a:moveTo>
                <a:lnTo>
                  <a:pt x="356158" y="144729"/>
                </a:lnTo>
                <a:lnTo>
                  <a:pt x="344893" y="144729"/>
                </a:lnTo>
                <a:lnTo>
                  <a:pt x="340334" y="149288"/>
                </a:lnTo>
                <a:lnTo>
                  <a:pt x="340334" y="160553"/>
                </a:lnTo>
                <a:lnTo>
                  <a:pt x="344893" y="165125"/>
                </a:lnTo>
                <a:lnTo>
                  <a:pt x="356158" y="165125"/>
                </a:lnTo>
                <a:lnTo>
                  <a:pt x="360730" y="160553"/>
                </a:lnTo>
                <a:lnTo>
                  <a:pt x="360730" y="154927"/>
                </a:lnTo>
                <a:lnTo>
                  <a:pt x="360730" y="149288"/>
                </a:lnTo>
                <a:close/>
              </a:path>
              <a:path w="410209" h="190500">
                <a:moveTo>
                  <a:pt x="385064" y="174142"/>
                </a:moveTo>
                <a:lnTo>
                  <a:pt x="380492" y="169583"/>
                </a:lnTo>
                <a:lnTo>
                  <a:pt x="369227" y="169583"/>
                </a:lnTo>
                <a:lnTo>
                  <a:pt x="364655" y="174142"/>
                </a:lnTo>
                <a:lnTo>
                  <a:pt x="364655" y="185407"/>
                </a:lnTo>
                <a:lnTo>
                  <a:pt x="369227" y="189979"/>
                </a:lnTo>
                <a:lnTo>
                  <a:pt x="380492" y="189979"/>
                </a:lnTo>
                <a:lnTo>
                  <a:pt x="385064" y="185407"/>
                </a:lnTo>
                <a:lnTo>
                  <a:pt x="385064" y="179781"/>
                </a:lnTo>
                <a:lnTo>
                  <a:pt x="385064" y="174142"/>
                </a:lnTo>
                <a:close/>
              </a:path>
              <a:path w="410209" h="190500">
                <a:moveTo>
                  <a:pt x="385064" y="149288"/>
                </a:moveTo>
                <a:lnTo>
                  <a:pt x="380492" y="144729"/>
                </a:lnTo>
                <a:lnTo>
                  <a:pt x="369227" y="144729"/>
                </a:lnTo>
                <a:lnTo>
                  <a:pt x="364655" y="149288"/>
                </a:lnTo>
                <a:lnTo>
                  <a:pt x="364655" y="160553"/>
                </a:lnTo>
                <a:lnTo>
                  <a:pt x="369227" y="165125"/>
                </a:lnTo>
                <a:lnTo>
                  <a:pt x="380492" y="165125"/>
                </a:lnTo>
                <a:lnTo>
                  <a:pt x="385064" y="160553"/>
                </a:lnTo>
                <a:lnTo>
                  <a:pt x="385064" y="154927"/>
                </a:lnTo>
                <a:lnTo>
                  <a:pt x="385064" y="149288"/>
                </a:lnTo>
                <a:close/>
              </a:path>
              <a:path w="410209" h="190500">
                <a:moveTo>
                  <a:pt x="410044" y="174142"/>
                </a:moveTo>
                <a:lnTo>
                  <a:pt x="405485" y="169583"/>
                </a:lnTo>
                <a:lnTo>
                  <a:pt x="394208" y="169583"/>
                </a:lnTo>
                <a:lnTo>
                  <a:pt x="389648" y="174142"/>
                </a:lnTo>
                <a:lnTo>
                  <a:pt x="389648" y="185407"/>
                </a:lnTo>
                <a:lnTo>
                  <a:pt x="394208" y="189979"/>
                </a:lnTo>
                <a:lnTo>
                  <a:pt x="405485" y="189979"/>
                </a:lnTo>
                <a:lnTo>
                  <a:pt x="410044" y="185407"/>
                </a:lnTo>
                <a:lnTo>
                  <a:pt x="410044" y="179781"/>
                </a:lnTo>
                <a:lnTo>
                  <a:pt x="410044" y="174142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18">
            <a:extLst>
              <a:ext uri="{FF2B5EF4-FFF2-40B4-BE49-F238E27FC236}">
                <a16:creationId xmlns:a16="http://schemas.microsoft.com/office/drawing/2014/main" id="{AB980E48-78F2-E44C-B6DA-E9890B147D7E}"/>
              </a:ext>
            </a:extLst>
          </p:cNvPr>
          <p:cNvSpPr/>
          <p:nvPr userDrawn="1"/>
        </p:nvSpPr>
        <p:spPr>
          <a:xfrm>
            <a:off x="10221176" y="6306439"/>
            <a:ext cx="533400" cy="117475"/>
          </a:xfrm>
          <a:custGeom>
            <a:avLst/>
            <a:gdLst/>
            <a:ahLst/>
            <a:cxnLst/>
            <a:rect l="l" t="t" r="r" b="b"/>
            <a:pathLst>
              <a:path w="533400" h="117475">
                <a:moveTo>
                  <a:pt x="20408" y="101346"/>
                </a:moveTo>
                <a:lnTo>
                  <a:pt x="15836" y="96786"/>
                </a:lnTo>
                <a:lnTo>
                  <a:pt x="4572" y="96786"/>
                </a:lnTo>
                <a:lnTo>
                  <a:pt x="0" y="101346"/>
                </a:lnTo>
                <a:lnTo>
                  <a:pt x="0" y="112623"/>
                </a:lnTo>
                <a:lnTo>
                  <a:pt x="4572" y="117182"/>
                </a:lnTo>
                <a:lnTo>
                  <a:pt x="15836" y="117182"/>
                </a:lnTo>
                <a:lnTo>
                  <a:pt x="20408" y="112623"/>
                </a:lnTo>
                <a:lnTo>
                  <a:pt x="20408" y="106984"/>
                </a:lnTo>
                <a:lnTo>
                  <a:pt x="20408" y="101346"/>
                </a:lnTo>
                <a:close/>
              </a:path>
              <a:path w="533400" h="117475">
                <a:moveTo>
                  <a:pt x="43688" y="101346"/>
                </a:moveTo>
                <a:lnTo>
                  <a:pt x="39116" y="96786"/>
                </a:lnTo>
                <a:lnTo>
                  <a:pt x="27851" y="96786"/>
                </a:lnTo>
                <a:lnTo>
                  <a:pt x="23279" y="101346"/>
                </a:lnTo>
                <a:lnTo>
                  <a:pt x="23279" y="112623"/>
                </a:lnTo>
                <a:lnTo>
                  <a:pt x="27851" y="117182"/>
                </a:lnTo>
                <a:lnTo>
                  <a:pt x="39116" y="117182"/>
                </a:lnTo>
                <a:lnTo>
                  <a:pt x="43688" y="112623"/>
                </a:lnTo>
                <a:lnTo>
                  <a:pt x="43688" y="106984"/>
                </a:lnTo>
                <a:lnTo>
                  <a:pt x="43688" y="101346"/>
                </a:lnTo>
                <a:close/>
              </a:path>
              <a:path w="533400" h="117475">
                <a:moveTo>
                  <a:pt x="43688" y="76479"/>
                </a:moveTo>
                <a:lnTo>
                  <a:pt x="39116" y="71920"/>
                </a:lnTo>
                <a:lnTo>
                  <a:pt x="27851" y="71920"/>
                </a:lnTo>
                <a:lnTo>
                  <a:pt x="23279" y="76479"/>
                </a:lnTo>
                <a:lnTo>
                  <a:pt x="23279" y="87744"/>
                </a:lnTo>
                <a:lnTo>
                  <a:pt x="27851" y="92316"/>
                </a:lnTo>
                <a:lnTo>
                  <a:pt x="39116" y="92316"/>
                </a:lnTo>
                <a:lnTo>
                  <a:pt x="43688" y="87744"/>
                </a:lnTo>
                <a:lnTo>
                  <a:pt x="43688" y="82118"/>
                </a:lnTo>
                <a:lnTo>
                  <a:pt x="43688" y="76479"/>
                </a:lnTo>
                <a:close/>
              </a:path>
              <a:path w="533400" h="117475">
                <a:moveTo>
                  <a:pt x="68160" y="101346"/>
                </a:moveTo>
                <a:lnTo>
                  <a:pt x="63588" y="96786"/>
                </a:lnTo>
                <a:lnTo>
                  <a:pt x="52324" y="96786"/>
                </a:lnTo>
                <a:lnTo>
                  <a:pt x="47752" y="101346"/>
                </a:lnTo>
                <a:lnTo>
                  <a:pt x="47752" y="112623"/>
                </a:lnTo>
                <a:lnTo>
                  <a:pt x="52324" y="117182"/>
                </a:lnTo>
                <a:lnTo>
                  <a:pt x="63588" y="117182"/>
                </a:lnTo>
                <a:lnTo>
                  <a:pt x="68160" y="112623"/>
                </a:lnTo>
                <a:lnTo>
                  <a:pt x="68160" y="106984"/>
                </a:lnTo>
                <a:lnTo>
                  <a:pt x="68160" y="101346"/>
                </a:lnTo>
                <a:close/>
              </a:path>
              <a:path w="533400" h="117475">
                <a:moveTo>
                  <a:pt x="68160" y="76479"/>
                </a:moveTo>
                <a:lnTo>
                  <a:pt x="63588" y="71920"/>
                </a:lnTo>
                <a:lnTo>
                  <a:pt x="52324" y="71920"/>
                </a:lnTo>
                <a:lnTo>
                  <a:pt x="47752" y="76479"/>
                </a:lnTo>
                <a:lnTo>
                  <a:pt x="47752" y="87744"/>
                </a:lnTo>
                <a:lnTo>
                  <a:pt x="52324" y="92316"/>
                </a:lnTo>
                <a:lnTo>
                  <a:pt x="63588" y="92316"/>
                </a:lnTo>
                <a:lnTo>
                  <a:pt x="68160" y="87744"/>
                </a:lnTo>
                <a:lnTo>
                  <a:pt x="68160" y="82118"/>
                </a:lnTo>
                <a:lnTo>
                  <a:pt x="68160" y="76479"/>
                </a:lnTo>
                <a:close/>
              </a:path>
              <a:path w="533400" h="117475">
                <a:moveTo>
                  <a:pt x="68160" y="51612"/>
                </a:moveTo>
                <a:lnTo>
                  <a:pt x="63588" y="47053"/>
                </a:lnTo>
                <a:lnTo>
                  <a:pt x="52324" y="47053"/>
                </a:lnTo>
                <a:lnTo>
                  <a:pt x="47752" y="51612"/>
                </a:lnTo>
                <a:lnTo>
                  <a:pt x="47752" y="62890"/>
                </a:lnTo>
                <a:lnTo>
                  <a:pt x="52324" y="67449"/>
                </a:lnTo>
                <a:lnTo>
                  <a:pt x="63588" y="67449"/>
                </a:lnTo>
                <a:lnTo>
                  <a:pt x="68160" y="62890"/>
                </a:lnTo>
                <a:lnTo>
                  <a:pt x="68160" y="57251"/>
                </a:lnTo>
                <a:lnTo>
                  <a:pt x="68160" y="51612"/>
                </a:lnTo>
                <a:close/>
              </a:path>
              <a:path w="533400" h="117475">
                <a:moveTo>
                  <a:pt x="94068" y="76479"/>
                </a:moveTo>
                <a:lnTo>
                  <a:pt x="89484" y="71920"/>
                </a:lnTo>
                <a:lnTo>
                  <a:pt x="78232" y="71920"/>
                </a:lnTo>
                <a:lnTo>
                  <a:pt x="73660" y="76479"/>
                </a:lnTo>
                <a:lnTo>
                  <a:pt x="73660" y="87744"/>
                </a:lnTo>
                <a:lnTo>
                  <a:pt x="78232" y="92316"/>
                </a:lnTo>
                <a:lnTo>
                  <a:pt x="89484" y="92316"/>
                </a:lnTo>
                <a:lnTo>
                  <a:pt x="94068" y="87744"/>
                </a:lnTo>
                <a:lnTo>
                  <a:pt x="94068" y="82118"/>
                </a:lnTo>
                <a:lnTo>
                  <a:pt x="94068" y="76479"/>
                </a:lnTo>
                <a:close/>
              </a:path>
              <a:path w="533400" h="117475">
                <a:moveTo>
                  <a:pt x="94068" y="51612"/>
                </a:moveTo>
                <a:lnTo>
                  <a:pt x="89484" y="47053"/>
                </a:lnTo>
                <a:lnTo>
                  <a:pt x="78232" y="47053"/>
                </a:lnTo>
                <a:lnTo>
                  <a:pt x="73660" y="51612"/>
                </a:lnTo>
                <a:lnTo>
                  <a:pt x="73660" y="62890"/>
                </a:lnTo>
                <a:lnTo>
                  <a:pt x="78232" y="67449"/>
                </a:lnTo>
                <a:lnTo>
                  <a:pt x="89484" y="67449"/>
                </a:lnTo>
                <a:lnTo>
                  <a:pt x="94068" y="62890"/>
                </a:lnTo>
                <a:lnTo>
                  <a:pt x="94068" y="57251"/>
                </a:lnTo>
                <a:lnTo>
                  <a:pt x="94068" y="51612"/>
                </a:lnTo>
                <a:close/>
              </a:path>
              <a:path w="533400" h="117475">
                <a:moveTo>
                  <a:pt x="119697" y="76479"/>
                </a:moveTo>
                <a:lnTo>
                  <a:pt x="115125" y="71920"/>
                </a:lnTo>
                <a:lnTo>
                  <a:pt x="103860" y="71920"/>
                </a:lnTo>
                <a:lnTo>
                  <a:pt x="99301" y="76479"/>
                </a:lnTo>
                <a:lnTo>
                  <a:pt x="99301" y="87744"/>
                </a:lnTo>
                <a:lnTo>
                  <a:pt x="103860" y="92316"/>
                </a:lnTo>
                <a:lnTo>
                  <a:pt x="115125" y="92316"/>
                </a:lnTo>
                <a:lnTo>
                  <a:pt x="119697" y="87744"/>
                </a:lnTo>
                <a:lnTo>
                  <a:pt x="119697" y="82118"/>
                </a:lnTo>
                <a:lnTo>
                  <a:pt x="119697" y="76479"/>
                </a:lnTo>
                <a:close/>
              </a:path>
              <a:path w="533400" h="117475">
                <a:moveTo>
                  <a:pt x="119697" y="51612"/>
                </a:moveTo>
                <a:lnTo>
                  <a:pt x="115125" y="47053"/>
                </a:lnTo>
                <a:lnTo>
                  <a:pt x="103860" y="47053"/>
                </a:lnTo>
                <a:lnTo>
                  <a:pt x="99301" y="51612"/>
                </a:lnTo>
                <a:lnTo>
                  <a:pt x="99301" y="62890"/>
                </a:lnTo>
                <a:lnTo>
                  <a:pt x="103860" y="67449"/>
                </a:lnTo>
                <a:lnTo>
                  <a:pt x="115125" y="67449"/>
                </a:lnTo>
                <a:lnTo>
                  <a:pt x="119697" y="62890"/>
                </a:lnTo>
                <a:lnTo>
                  <a:pt x="119697" y="57251"/>
                </a:lnTo>
                <a:lnTo>
                  <a:pt x="119697" y="51612"/>
                </a:lnTo>
                <a:close/>
              </a:path>
              <a:path w="533400" h="117475">
                <a:moveTo>
                  <a:pt x="119697" y="27647"/>
                </a:moveTo>
                <a:lnTo>
                  <a:pt x="115125" y="23075"/>
                </a:lnTo>
                <a:lnTo>
                  <a:pt x="103860" y="23075"/>
                </a:lnTo>
                <a:lnTo>
                  <a:pt x="99301" y="27647"/>
                </a:lnTo>
                <a:lnTo>
                  <a:pt x="99301" y="38912"/>
                </a:lnTo>
                <a:lnTo>
                  <a:pt x="103860" y="43484"/>
                </a:lnTo>
                <a:lnTo>
                  <a:pt x="115125" y="43484"/>
                </a:lnTo>
                <a:lnTo>
                  <a:pt x="119697" y="38912"/>
                </a:lnTo>
                <a:lnTo>
                  <a:pt x="119697" y="33274"/>
                </a:lnTo>
                <a:lnTo>
                  <a:pt x="119697" y="27647"/>
                </a:lnTo>
                <a:close/>
              </a:path>
              <a:path w="533400" h="117475">
                <a:moveTo>
                  <a:pt x="144449" y="76479"/>
                </a:moveTo>
                <a:lnTo>
                  <a:pt x="139877" y="71920"/>
                </a:lnTo>
                <a:lnTo>
                  <a:pt x="128612" y="71920"/>
                </a:lnTo>
                <a:lnTo>
                  <a:pt x="124040" y="76479"/>
                </a:lnTo>
                <a:lnTo>
                  <a:pt x="124040" y="87744"/>
                </a:lnTo>
                <a:lnTo>
                  <a:pt x="128612" y="92316"/>
                </a:lnTo>
                <a:lnTo>
                  <a:pt x="139877" y="92316"/>
                </a:lnTo>
                <a:lnTo>
                  <a:pt x="144449" y="87744"/>
                </a:lnTo>
                <a:lnTo>
                  <a:pt x="144449" y="82118"/>
                </a:lnTo>
                <a:lnTo>
                  <a:pt x="144449" y="76479"/>
                </a:lnTo>
                <a:close/>
              </a:path>
              <a:path w="533400" h="117475">
                <a:moveTo>
                  <a:pt x="144449" y="51612"/>
                </a:moveTo>
                <a:lnTo>
                  <a:pt x="139877" y="47053"/>
                </a:lnTo>
                <a:lnTo>
                  <a:pt x="128612" y="47053"/>
                </a:lnTo>
                <a:lnTo>
                  <a:pt x="124040" y="51612"/>
                </a:lnTo>
                <a:lnTo>
                  <a:pt x="124040" y="62890"/>
                </a:lnTo>
                <a:lnTo>
                  <a:pt x="128612" y="67449"/>
                </a:lnTo>
                <a:lnTo>
                  <a:pt x="139877" y="67449"/>
                </a:lnTo>
                <a:lnTo>
                  <a:pt x="144449" y="62890"/>
                </a:lnTo>
                <a:lnTo>
                  <a:pt x="144449" y="57251"/>
                </a:lnTo>
                <a:lnTo>
                  <a:pt x="144449" y="51612"/>
                </a:lnTo>
                <a:close/>
              </a:path>
              <a:path w="533400" h="117475">
                <a:moveTo>
                  <a:pt x="144449" y="27647"/>
                </a:moveTo>
                <a:lnTo>
                  <a:pt x="139877" y="23075"/>
                </a:lnTo>
                <a:lnTo>
                  <a:pt x="128612" y="23075"/>
                </a:lnTo>
                <a:lnTo>
                  <a:pt x="124040" y="27647"/>
                </a:lnTo>
                <a:lnTo>
                  <a:pt x="124040" y="38912"/>
                </a:lnTo>
                <a:lnTo>
                  <a:pt x="128612" y="43484"/>
                </a:lnTo>
                <a:lnTo>
                  <a:pt x="139877" y="43484"/>
                </a:lnTo>
                <a:lnTo>
                  <a:pt x="144449" y="38912"/>
                </a:lnTo>
                <a:lnTo>
                  <a:pt x="144449" y="33274"/>
                </a:lnTo>
                <a:lnTo>
                  <a:pt x="144449" y="27647"/>
                </a:lnTo>
                <a:close/>
              </a:path>
              <a:path w="533400" h="117475">
                <a:moveTo>
                  <a:pt x="168821" y="101346"/>
                </a:moveTo>
                <a:lnTo>
                  <a:pt x="164249" y="96786"/>
                </a:lnTo>
                <a:lnTo>
                  <a:pt x="152971" y="96786"/>
                </a:lnTo>
                <a:lnTo>
                  <a:pt x="148424" y="101346"/>
                </a:lnTo>
                <a:lnTo>
                  <a:pt x="148424" y="112623"/>
                </a:lnTo>
                <a:lnTo>
                  <a:pt x="152971" y="117182"/>
                </a:lnTo>
                <a:lnTo>
                  <a:pt x="164249" y="117182"/>
                </a:lnTo>
                <a:lnTo>
                  <a:pt x="168821" y="112623"/>
                </a:lnTo>
                <a:lnTo>
                  <a:pt x="168821" y="106984"/>
                </a:lnTo>
                <a:lnTo>
                  <a:pt x="168821" y="101346"/>
                </a:lnTo>
                <a:close/>
              </a:path>
              <a:path w="533400" h="117475">
                <a:moveTo>
                  <a:pt x="168821" y="76479"/>
                </a:moveTo>
                <a:lnTo>
                  <a:pt x="164249" y="71920"/>
                </a:lnTo>
                <a:lnTo>
                  <a:pt x="152971" y="71920"/>
                </a:lnTo>
                <a:lnTo>
                  <a:pt x="148424" y="76479"/>
                </a:lnTo>
                <a:lnTo>
                  <a:pt x="148424" y="87744"/>
                </a:lnTo>
                <a:lnTo>
                  <a:pt x="152971" y="92316"/>
                </a:lnTo>
                <a:lnTo>
                  <a:pt x="164249" y="92316"/>
                </a:lnTo>
                <a:lnTo>
                  <a:pt x="168821" y="87744"/>
                </a:lnTo>
                <a:lnTo>
                  <a:pt x="168821" y="82118"/>
                </a:lnTo>
                <a:lnTo>
                  <a:pt x="168821" y="76479"/>
                </a:lnTo>
                <a:close/>
              </a:path>
              <a:path w="533400" h="117475">
                <a:moveTo>
                  <a:pt x="168821" y="51612"/>
                </a:moveTo>
                <a:lnTo>
                  <a:pt x="164249" y="47053"/>
                </a:lnTo>
                <a:lnTo>
                  <a:pt x="152971" y="47053"/>
                </a:lnTo>
                <a:lnTo>
                  <a:pt x="148424" y="51612"/>
                </a:lnTo>
                <a:lnTo>
                  <a:pt x="148424" y="62890"/>
                </a:lnTo>
                <a:lnTo>
                  <a:pt x="152971" y="67449"/>
                </a:lnTo>
                <a:lnTo>
                  <a:pt x="164249" y="67449"/>
                </a:lnTo>
                <a:lnTo>
                  <a:pt x="168821" y="62890"/>
                </a:lnTo>
                <a:lnTo>
                  <a:pt x="168821" y="57251"/>
                </a:lnTo>
                <a:lnTo>
                  <a:pt x="168821" y="51612"/>
                </a:lnTo>
                <a:close/>
              </a:path>
              <a:path w="533400" h="117475">
                <a:moveTo>
                  <a:pt x="168821" y="27647"/>
                </a:moveTo>
                <a:lnTo>
                  <a:pt x="164249" y="23075"/>
                </a:lnTo>
                <a:lnTo>
                  <a:pt x="152971" y="23075"/>
                </a:lnTo>
                <a:lnTo>
                  <a:pt x="148424" y="27647"/>
                </a:lnTo>
                <a:lnTo>
                  <a:pt x="148424" y="38912"/>
                </a:lnTo>
                <a:lnTo>
                  <a:pt x="152971" y="43484"/>
                </a:lnTo>
                <a:lnTo>
                  <a:pt x="164249" y="43484"/>
                </a:lnTo>
                <a:lnTo>
                  <a:pt x="168821" y="38912"/>
                </a:lnTo>
                <a:lnTo>
                  <a:pt x="168821" y="33274"/>
                </a:lnTo>
                <a:lnTo>
                  <a:pt x="168821" y="27647"/>
                </a:lnTo>
                <a:close/>
              </a:path>
              <a:path w="533400" h="117475">
                <a:moveTo>
                  <a:pt x="191414" y="101346"/>
                </a:moveTo>
                <a:lnTo>
                  <a:pt x="186842" y="96786"/>
                </a:lnTo>
                <a:lnTo>
                  <a:pt x="175577" y="96786"/>
                </a:lnTo>
                <a:lnTo>
                  <a:pt x="171018" y="101346"/>
                </a:lnTo>
                <a:lnTo>
                  <a:pt x="171018" y="112623"/>
                </a:lnTo>
                <a:lnTo>
                  <a:pt x="175577" y="117182"/>
                </a:lnTo>
                <a:lnTo>
                  <a:pt x="186842" y="117182"/>
                </a:lnTo>
                <a:lnTo>
                  <a:pt x="191414" y="112623"/>
                </a:lnTo>
                <a:lnTo>
                  <a:pt x="191414" y="106984"/>
                </a:lnTo>
                <a:lnTo>
                  <a:pt x="191414" y="101346"/>
                </a:lnTo>
                <a:close/>
              </a:path>
              <a:path w="533400" h="117475">
                <a:moveTo>
                  <a:pt x="191414" y="76479"/>
                </a:moveTo>
                <a:lnTo>
                  <a:pt x="186842" y="71920"/>
                </a:lnTo>
                <a:lnTo>
                  <a:pt x="175577" y="71920"/>
                </a:lnTo>
                <a:lnTo>
                  <a:pt x="171018" y="76479"/>
                </a:lnTo>
                <a:lnTo>
                  <a:pt x="171018" y="87744"/>
                </a:lnTo>
                <a:lnTo>
                  <a:pt x="175577" y="92316"/>
                </a:lnTo>
                <a:lnTo>
                  <a:pt x="186842" y="92316"/>
                </a:lnTo>
                <a:lnTo>
                  <a:pt x="191414" y="87744"/>
                </a:lnTo>
                <a:lnTo>
                  <a:pt x="191414" y="82118"/>
                </a:lnTo>
                <a:lnTo>
                  <a:pt x="191414" y="76479"/>
                </a:lnTo>
                <a:close/>
              </a:path>
              <a:path w="533400" h="117475">
                <a:moveTo>
                  <a:pt x="191414" y="51612"/>
                </a:moveTo>
                <a:lnTo>
                  <a:pt x="186842" y="47053"/>
                </a:lnTo>
                <a:lnTo>
                  <a:pt x="175577" y="47053"/>
                </a:lnTo>
                <a:lnTo>
                  <a:pt x="171018" y="51612"/>
                </a:lnTo>
                <a:lnTo>
                  <a:pt x="171018" y="62890"/>
                </a:lnTo>
                <a:lnTo>
                  <a:pt x="175577" y="67449"/>
                </a:lnTo>
                <a:lnTo>
                  <a:pt x="186842" y="67449"/>
                </a:lnTo>
                <a:lnTo>
                  <a:pt x="191414" y="62890"/>
                </a:lnTo>
                <a:lnTo>
                  <a:pt x="191414" y="57251"/>
                </a:lnTo>
                <a:lnTo>
                  <a:pt x="191414" y="51612"/>
                </a:lnTo>
                <a:close/>
              </a:path>
              <a:path w="533400" h="117475">
                <a:moveTo>
                  <a:pt x="191414" y="27647"/>
                </a:moveTo>
                <a:lnTo>
                  <a:pt x="186842" y="23075"/>
                </a:lnTo>
                <a:lnTo>
                  <a:pt x="175577" y="23075"/>
                </a:lnTo>
                <a:lnTo>
                  <a:pt x="171018" y="27647"/>
                </a:lnTo>
                <a:lnTo>
                  <a:pt x="171018" y="38912"/>
                </a:lnTo>
                <a:lnTo>
                  <a:pt x="175577" y="43484"/>
                </a:lnTo>
                <a:lnTo>
                  <a:pt x="186842" y="43484"/>
                </a:lnTo>
                <a:lnTo>
                  <a:pt x="191414" y="38912"/>
                </a:lnTo>
                <a:lnTo>
                  <a:pt x="191414" y="33274"/>
                </a:lnTo>
                <a:lnTo>
                  <a:pt x="191414" y="27647"/>
                </a:lnTo>
                <a:close/>
              </a:path>
              <a:path w="533400" h="117475">
                <a:moveTo>
                  <a:pt x="216268" y="76479"/>
                </a:moveTo>
                <a:lnTo>
                  <a:pt x="211696" y="71920"/>
                </a:lnTo>
                <a:lnTo>
                  <a:pt x="200431" y="71920"/>
                </a:lnTo>
                <a:lnTo>
                  <a:pt x="195884" y="76479"/>
                </a:lnTo>
                <a:lnTo>
                  <a:pt x="195884" y="87744"/>
                </a:lnTo>
                <a:lnTo>
                  <a:pt x="200431" y="92316"/>
                </a:lnTo>
                <a:lnTo>
                  <a:pt x="211696" y="92316"/>
                </a:lnTo>
                <a:lnTo>
                  <a:pt x="216268" y="87744"/>
                </a:lnTo>
                <a:lnTo>
                  <a:pt x="216268" y="82118"/>
                </a:lnTo>
                <a:lnTo>
                  <a:pt x="216268" y="76479"/>
                </a:lnTo>
                <a:close/>
              </a:path>
              <a:path w="533400" h="117475">
                <a:moveTo>
                  <a:pt x="216268" y="51612"/>
                </a:moveTo>
                <a:lnTo>
                  <a:pt x="211696" y="47053"/>
                </a:lnTo>
                <a:lnTo>
                  <a:pt x="200431" y="47053"/>
                </a:lnTo>
                <a:lnTo>
                  <a:pt x="195884" y="51612"/>
                </a:lnTo>
                <a:lnTo>
                  <a:pt x="195884" y="62890"/>
                </a:lnTo>
                <a:lnTo>
                  <a:pt x="200431" y="67449"/>
                </a:lnTo>
                <a:lnTo>
                  <a:pt x="211696" y="67449"/>
                </a:lnTo>
                <a:lnTo>
                  <a:pt x="216268" y="62890"/>
                </a:lnTo>
                <a:lnTo>
                  <a:pt x="216268" y="57251"/>
                </a:lnTo>
                <a:lnTo>
                  <a:pt x="216268" y="51612"/>
                </a:lnTo>
                <a:close/>
              </a:path>
              <a:path w="533400" h="117475">
                <a:moveTo>
                  <a:pt x="216268" y="27647"/>
                </a:moveTo>
                <a:lnTo>
                  <a:pt x="211696" y="23075"/>
                </a:lnTo>
                <a:lnTo>
                  <a:pt x="200431" y="23075"/>
                </a:lnTo>
                <a:lnTo>
                  <a:pt x="195884" y="27647"/>
                </a:lnTo>
                <a:lnTo>
                  <a:pt x="195884" y="38912"/>
                </a:lnTo>
                <a:lnTo>
                  <a:pt x="200431" y="43484"/>
                </a:lnTo>
                <a:lnTo>
                  <a:pt x="211696" y="43484"/>
                </a:lnTo>
                <a:lnTo>
                  <a:pt x="216268" y="38912"/>
                </a:lnTo>
                <a:lnTo>
                  <a:pt x="216268" y="33274"/>
                </a:lnTo>
                <a:lnTo>
                  <a:pt x="216268" y="27647"/>
                </a:lnTo>
                <a:close/>
              </a:path>
              <a:path w="533400" h="117475">
                <a:moveTo>
                  <a:pt x="216268" y="4559"/>
                </a:moveTo>
                <a:lnTo>
                  <a:pt x="211696" y="0"/>
                </a:lnTo>
                <a:lnTo>
                  <a:pt x="200431" y="0"/>
                </a:lnTo>
                <a:lnTo>
                  <a:pt x="195884" y="4559"/>
                </a:lnTo>
                <a:lnTo>
                  <a:pt x="195884" y="15824"/>
                </a:lnTo>
                <a:lnTo>
                  <a:pt x="200431" y="20396"/>
                </a:lnTo>
                <a:lnTo>
                  <a:pt x="211696" y="20396"/>
                </a:lnTo>
                <a:lnTo>
                  <a:pt x="216268" y="15824"/>
                </a:lnTo>
                <a:lnTo>
                  <a:pt x="216268" y="10198"/>
                </a:lnTo>
                <a:lnTo>
                  <a:pt x="216268" y="4559"/>
                </a:lnTo>
                <a:close/>
              </a:path>
              <a:path w="533400" h="117475">
                <a:moveTo>
                  <a:pt x="241249" y="76479"/>
                </a:moveTo>
                <a:lnTo>
                  <a:pt x="236689" y="71920"/>
                </a:lnTo>
                <a:lnTo>
                  <a:pt x="225412" y="71920"/>
                </a:lnTo>
                <a:lnTo>
                  <a:pt x="220853" y="76479"/>
                </a:lnTo>
                <a:lnTo>
                  <a:pt x="220853" y="87744"/>
                </a:lnTo>
                <a:lnTo>
                  <a:pt x="225412" y="92316"/>
                </a:lnTo>
                <a:lnTo>
                  <a:pt x="236689" y="92316"/>
                </a:lnTo>
                <a:lnTo>
                  <a:pt x="241249" y="87744"/>
                </a:lnTo>
                <a:lnTo>
                  <a:pt x="241249" y="82118"/>
                </a:lnTo>
                <a:lnTo>
                  <a:pt x="241249" y="76479"/>
                </a:lnTo>
                <a:close/>
              </a:path>
              <a:path w="533400" h="117475">
                <a:moveTo>
                  <a:pt x="241249" y="51612"/>
                </a:moveTo>
                <a:lnTo>
                  <a:pt x="236689" y="47053"/>
                </a:lnTo>
                <a:lnTo>
                  <a:pt x="225412" y="47053"/>
                </a:lnTo>
                <a:lnTo>
                  <a:pt x="220853" y="51612"/>
                </a:lnTo>
                <a:lnTo>
                  <a:pt x="220853" y="62890"/>
                </a:lnTo>
                <a:lnTo>
                  <a:pt x="225412" y="67449"/>
                </a:lnTo>
                <a:lnTo>
                  <a:pt x="236689" y="67449"/>
                </a:lnTo>
                <a:lnTo>
                  <a:pt x="241249" y="62890"/>
                </a:lnTo>
                <a:lnTo>
                  <a:pt x="241249" y="57251"/>
                </a:lnTo>
                <a:lnTo>
                  <a:pt x="241249" y="51612"/>
                </a:lnTo>
                <a:close/>
              </a:path>
              <a:path w="533400" h="117475">
                <a:moveTo>
                  <a:pt x="241249" y="27647"/>
                </a:moveTo>
                <a:lnTo>
                  <a:pt x="236689" y="23075"/>
                </a:lnTo>
                <a:lnTo>
                  <a:pt x="225412" y="23075"/>
                </a:lnTo>
                <a:lnTo>
                  <a:pt x="220853" y="27647"/>
                </a:lnTo>
                <a:lnTo>
                  <a:pt x="220853" y="38912"/>
                </a:lnTo>
                <a:lnTo>
                  <a:pt x="225412" y="43484"/>
                </a:lnTo>
                <a:lnTo>
                  <a:pt x="236689" y="43484"/>
                </a:lnTo>
                <a:lnTo>
                  <a:pt x="241249" y="38912"/>
                </a:lnTo>
                <a:lnTo>
                  <a:pt x="241249" y="33274"/>
                </a:lnTo>
                <a:lnTo>
                  <a:pt x="241249" y="27647"/>
                </a:lnTo>
                <a:close/>
              </a:path>
              <a:path w="533400" h="117475">
                <a:moveTo>
                  <a:pt x="241249" y="4559"/>
                </a:moveTo>
                <a:lnTo>
                  <a:pt x="236689" y="0"/>
                </a:lnTo>
                <a:lnTo>
                  <a:pt x="225412" y="0"/>
                </a:lnTo>
                <a:lnTo>
                  <a:pt x="220853" y="4559"/>
                </a:lnTo>
                <a:lnTo>
                  <a:pt x="220853" y="15824"/>
                </a:lnTo>
                <a:lnTo>
                  <a:pt x="225412" y="20396"/>
                </a:lnTo>
                <a:lnTo>
                  <a:pt x="236689" y="20396"/>
                </a:lnTo>
                <a:lnTo>
                  <a:pt x="241249" y="15824"/>
                </a:lnTo>
                <a:lnTo>
                  <a:pt x="241249" y="10198"/>
                </a:lnTo>
                <a:lnTo>
                  <a:pt x="241249" y="4559"/>
                </a:lnTo>
                <a:close/>
              </a:path>
              <a:path w="533400" h="117475">
                <a:moveTo>
                  <a:pt x="265239" y="76479"/>
                </a:moveTo>
                <a:lnTo>
                  <a:pt x="260667" y="71920"/>
                </a:lnTo>
                <a:lnTo>
                  <a:pt x="249402" y="71920"/>
                </a:lnTo>
                <a:lnTo>
                  <a:pt x="244830" y="76479"/>
                </a:lnTo>
                <a:lnTo>
                  <a:pt x="244830" y="87744"/>
                </a:lnTo>
                <a:lnTo>
                  <a:pt x="249402" y="92316"/>
                </a:lnTo>
                <a:lnTo>
                  <a:pt x="260667" y="92316"/>
                </a:lnTo>
                <a:lnTo>
                  <a:pt x="265239" y="87744"/>
                </a:lnTo>
                <a:lnTo>
                  <a:pt x="265239" y="82118"/>
                </a:lnTo>
                <a:lnTo>
                  <a:pt x="265239" y="76479"/>
                </a:lnTo>
                <a:close/>
              </a:path>
              <a:path w="533400" h="117475">
                <a:moveTo>
                  <a:pt x="265239" y="51612"/>
                </a:moveTo>
                <a:lnTo>
                  <a:pt x="260667" y="47053"/>
                </a:lnTo>
                <a:lnTo>
                  <a:pt x="249402" y="47053"/>
                </a:lnTo>
                <a:lnTo>
                  <a:pt x="244830" y="51612"/>
                </a:lnTo>
                <a:lnTo>
                  <a:pt x="244830" y="62890"/>
                </a:lnTo>
                <a:lnTo>
                  <a:pt x="249402" y="67449"/>
                </a:lnTo>
                <a:lnTo>
                  <a:pt x="260667" y="67449"/>
                </a:lnTo>
                <a:lnTo>
                  <a:pt x="265239" y="62890"/>
                </a:lnTo>
                <a:lnTo>
                  <a:pt x="265239" y="57251"/>
                </a:lnTo>
                <a:lnTo>
                  <a:pt x="265239" y="51612"/>
                </a:lnTo>
                <a:close/>
              </a:path>
              <a:path w="533400" h="117475">
                <a:moveTo>
                  <a:pt x="265239" y="27647"/>
                </a:moveTo>
                <a:lnTo>
                  <a:pt x="260667" y="23075"/>
                </a:lnTo>
                <a:lnTo>
                  <a:pt x="249402" y="23075"/>
                </a:lnTo>
                <a:lnTo>
                  <a:pt x="244830" y="27647"/>
                </a:lnTo>
                <a:lnTo>
                  <a:pt x="244830" y="38912"/>
                </a:lnTo>
                <a:lnTo>
                  <a:pt x="249402" y="43484"/>
                </a:lnTo>
                <a:lnTo>
                  <a:pt x="260667" y="43484"/>
                </a:lnTo>
                <a:lnTo>
                  <a:pt x="265239" y="38912"/>
                </a:lnTo>
                <a:lnTo>
                  <a:pt x="265239" y="33274"/>
                </a:lnTo>
                <a:lnTo>
                  <a:pt x="265239" y="27647"/>
                </a:lnTo>
                <a:close/>
              </a:path>
              <a:path w="533400" h="117475">
                <a:moveTo>
                  <a:pt x="265239" y="4559"/>
                </a:moveTo>
                <a:lnTo>
                  <a:pt x="260667" y="0"/>
                </a:lnTo>
                <a:lnTo>
                  <a:pt x="249402" y="0"/>
                </a:lnTo>
                <a:lnTo>
                  <a:pt x="244830" y="4559"/>
                </a:lnTo>
                <a:lnTo>
                  <a:pt x="244830" y="15824"/>
                </a:lnTo>
                <a:lnTo>
                  <a:pt x="249402" y="20396"/>
                </a:lnTo>
                <a:lnTo>
                  <a:pt x="260667" y="20396"/>
                </a:lnTo>
                <a:lnTo>
                  <a:pt x="265239" y="15824"/>
                </a:lnTo>
                <a:lnTo>
                  <a:pt x="265239" y="10198"/>
                </a:lnTo>
                <a:lnTo>
                  <a:pt x="265239" y="4559"/>
                </a:lnTo>
                <a:close/>
              </a:path>
              <a:path w="533400" h="117475">
                <a:moveTo>
                  <a:pt x="289026" y="76479"/>
                </a:moveTo>
                <a:lnTo>
                  <a:pt x="284454" y="71920"/>
                </a:lnTo>
                <a:lnTo>
                  <a:pt x="273177" y="71920"/>
                </a:lnTo>
                <a:lnTo>
                  <a:pt x="268617" y="76479"/>
                </a:lnTo>
                <a:lnTo>
                  <a:pt x="268617" y="87744"/>
                </a:lnTo>
                <a:lnTo>
                  <a:pt x="273177" y="92316"/>
                </a:lnTo>
                <a:lnTo>
                  <a:pt x="284454" y="92316"/>
                </a:lnTo>
                <a:lnTo>
                  <a:pt x="289026" y="87744"/>
                </a:lnTo>
                <a:lnTo>
                  <a:pt x="289026" y="82118"/>
                </a:lnTo>
                <a:lnTo>
                  <a:pt x="289026" y="76479"/>
                </a:lnTo>
                <a:close/>
              </a:path>
              <a:path w="533400" h="117475">
                <a:moveTo>
                  <a:pt x="289026" y="51612"/>
                </a:moveTo>
                <a:lnTo>
                  <a:pt x="284454" y="47053"/>
                </a:lnTo>
                <a:lnTo>
                  <a:pt x="273177" y="47053"/>
                </a:lnTo>
                <a:lnTo>
                  <a:pt x="268617" y="51612"/>
                </a:lnTo>
                <a:lnTo>
                  <a:pt x="268617" y="62890"/>
                </a:lnTo>
                <a:lnTo>
                  <a:pt x="273177" y="67449"/>
                </a:lnTo>
                <a:lnTo>
                  <a:pt x="284454" y="67449"/>
                </a:lnTo>
                <a:lnTo>
                  <a:pt x="289026" y="62890"/>
                </a:lnTo>
                <a:lnTo>
                  <a:pt x="289026" y="57251"/>
                </a:lnTo>
                <a:lnTo>
                  <a:pt x="289026" y="51612"/>
                </a:lnTo>
                <a:close/>
              </a:path>
              <a:path w="533400" h="117475">
                <a:moveTo>
                  <a:pt x="289026" y="27647"/>
                </a:moveTo>
                <a:lnTo>
                  <a:pt x="284454" y="23075"/>
                </a:lnTo>
                <a:lnTo>
                  <a:pt x="273177" y="23075"/>
                </a:lnTo>
                <a:lnTo>
                  <a:pt x="268617" y="27647"/>
                </a:lnTo>
                <a:lnTo>
                  <a:pt x="268617" y="38912"/>
                </a:lnTo>
                <a:lnTo>
                  <a:pt x="273177" y="43484"/>
                </a:lnTo>
                <a:lnTo>
                  <a:pt x="284454" y="43484"/>
                </a:lnTo>
                <a:lnTo>
                  <a:pt x="289026" y="38912"/>
                </a:lnTo>
                <a:lnTo>
                  <a:pt x="289026" y="33274"/>
                </a:lnTo>
                <a:lnTo>
                  <a:pt x="289026" y="27647"/>
                </a:lnTo>
                <a:close/>
              </a:path>
              <a:path w="533400" h="117475">
                <a:moveTo>
                  <a:pt x="312305" y="76479"/>
                </a:moveTo>
                <a:lnTo>
                  <a:pt x="307733" y="71920"/>
                </a:lnTo>
                <a:lnTo>
                  <a:pt x="296468" y="71920"/>
                </a:lnTo>
                <a:lnTo>
                  <a:pt x="291909" y="76479"/>
                </a:lnTo>
                <a:lnTo>
                  <a:pt x="291909" y="87744"/>
                </a:lnTo>
                <a:lnTo>
                  <a:pt x="296468" y="92316"/>
                </a:lnTo>
                <a:lnTo>
                  <a:pt x="307733" y="92316"/>
                </a:lnTo>
                <a:lnTo>
                  <a:pt x="312305" y="87744"/>
                </a:lnTo>
                <a:lnTo>
                  <a:pt x="312305" y="82118"/>
                </a:lnTo>
                <a:lnTo>
                  <a:pt x="312305" y="76479"/>
                </a:lnTo>
                <a:close/>
              </a:path>
              <a:path w="533400" h="117475">
                <a:moveTo>
                  <a:pt x="312305" y="51612"/>
                </a:moveTo>
                <a:lnTo>
                  <a:pt x="307733" y="47053"/>
                </a:lnTo>
                <a:lnTo>
                  <a:pt x="296468" y="47053"/>
                </a:lnTo>
                <a:lnTo>
                  <a:pt x="291909" y="51612"/>
                </a:lnTo>
                <a:lnTo>
                  <a:pt x="291909" y="62890"/>
                </a:lnTo>
                <a:lnTo>
                  <a:pt x="296468" y="67449"/>
                </a:lnTo>
                <a:lnTo>
                  <a:pt x="307733" y="67449"/>
                </a:lnTo>
                <a:lnTo>
                  <a:pt x="312305" y="62890"/>
                </a:lnTo>
                <a:lnTo>
                  <a:pt x="312305" y="57251"/>
                </a:lnTo>
                <a:lnTo>
                  <a:pt x="312305" y="51612"/>
                </a:lnTo>
                <a:close/>
              </a:path>
              <a:path w="533400" h="117475">
                <a:moveTo>
                  <a:pt x="312305" y="27647"/>
                </a:moveTo>
                <a:lnTo>
                  <a:pt x="307733" y="23075"/>
                </a:lnTo>
                <a:lnTo>
                  <a:pt x="296468" y="23075"/>
                </a:lnTo>
                <a:lnTo>
                  <a:pt x="291909" y="27647"/>
                </a:lnTo>
                <a:lnTo>
                  <a:pt x="291909" y="38912"/>
                </a:lnTo>
                <a:lnTo>
                  <a:pt x="296468" y="43484"/>
                </a:lnTo>
                <a:lnTo>
                  <a:pt x="307733" y="43484"/>
                </a:lnTo>
                <a:lnTo>
                  <a:pt x="312305" y="38912"/>
                </a:lnTo>
                <a:lnTo>
                  <a:pt x="312305" y="33274"/>
                </a:lnTo>
                <a:lnTo>
                  <a:pt x="312305" y="27647"/>
                </a:lnTo>
                <a:close/>
              </a:path>
              <a:path w="533400" h="117475">
                <a:moveTo>
                  <a:pt x="336765" y="76479"/>
                </a:moveTo>
                <a:lnTo>
                  <a:pt x="332193" y="71920"/>
                </a:lnTo>
                <a:lnTo>
                  <a:pt x="320941" y="71920"/>
                </a:lnTo>
                <a:lnTo>
                  <a:pt x="316369" y="76479"/>
                </a:lnTo>
                <a:lnTo>
                  <a:pt x="316369" y="87744"/>
                </a:lnTo>
                <a:lnTo>
                  <a:pt x="320941" y="92316"/>
                </a:lnTo>
                <a:lnTo>
                  <a:pt x="332193" y="92316"/>
                </a:lnTo>
                <a:lnTo>
                  <a:pt x="336765" y="87744"/>
                </a:lnTo>
                <a:lnTo>
                  <a:pt x="336765" y="82118"/>
                </a:lnTo>
                <a:lnTo>
                  <a:pt x="336765" y="76479"/>
                </a:lnTo>
                <a:close/>
              </a:path>
              <a:path w="533400" h="117475">
                <a:moveTo>
                  <a:pt x="336765" y="51612"/>
                </a:moveTo>
                <a:lnTo>
                  <a:pt x="332193" y="47053"/>
                </a:lnTo>
                <a:lnTo>
                  <a:pt x="320941" y="47053"/>
                </a:lnTo>
                <a:lnTo>
                  <a:pt x="316369" y="51612"/>
                </a:lnTo>
                <a:lnTo>
                  <a:pt x="316369" y="62890"/>
                </a:lnTo>
                <a:lnTo>
                  <a:pt x="320941" y="67449"/>
                </a:lnTo>
                <a:lnTo>
                  <a:pt x="332193" y="67449"/>
                </a:lnTo>
                <a:lnTo>
                  <a:pt x="336765" y="62890"/>
                </a:lnTo>
                <a:lnTo>
                  <a:pt x="336765" y="57251"/>
                </a:lnTo>
                <a:lnTo>
                  <a:pt x="336765" y="51612"/>
                </a:lnTo>
                <a:close/>
              </a:path>
              <a:path w="533400" h="117475">
                <a:moveTo>
                  <a:pt x="336765" y="27647"/>
                </a:moveTo>
                <a:lnTo>
                  <a:pt x="332193" y="23075"/>
                </a:lnTo>
                <a:lnTo>
                  <a:pt x="320941" y="23075"/>
                </a:lnTo>
                <a:lnTo>
                  <a:pt x="316369" y="27647"/>
                </a:lnTo>
                <a:lnTo>
                  <a:pt x="316369" y="38912"/>
                </a:lnTo>
                <a:lnTo>
                  <a:pt x="320941" y="43484"/>
                </a:lnTo>
                <a:lnTo>
                  <a:pt x="332193" y="43484"/>
                </a:lnTo>
                <a:lnTo>
                  <a:pt x="336765" y="38912"/>
                </a:lnTo>
                <a:lnTo>
                  <a:pt x="336765" y="33274"/>
                </a:lnTo>
                <a:lnTo>
                  <a:pt x="336765" y="27647"/>
                </a:lnTo>
                <a:close/>
              </a:path>
              <a:path w="533400" h="117475">
                <a:moveTo>
                  <a:pt x="336765" y="4559"/>
                </a:moveTo>
                <a:lnTo>
                  <a:pt x="332193" y="0"/>
                </a:lnTo>
                <a:lnTo>
                  <a:pt x="320941" y="0"/>
                </a:lnTo>
                <a:lnTo>
                  <a:pt x="316369" y="4559"/>
                </a:lnTo>
                <a:lnTo>
                  <a:pt x="316369" y="15824"/>
                </a:lnTo>
                <a:lnTo>
                  <a:pt x="320941" y="20396"/>
                </a:lnTo>
                <a:lnTo>
                  <a:pt x="332193" y="20396"/>
                </a:lnTo>
                <a:lnTo>
                  <a:pt x="336765" y="15824"/>
                </a:lnTo>
                <a:lnTo>
                  <a:pt x="336765" y="10198"/>
                </a:lnTo>
                <a:lnTo>
                  <a:pt x="336765" y="4559"/>
                </a:lnTo>
                <a:close/>
              </a:path>
              <a:path w="533400" h="117475">
                <a:moveTo>
                  <a:pt x="362673" y="76479"/>
                </a:moveTo>
                <a:lnTo>
                  <a:pt x="358101" y="71920"/>
                </a:lnTo>
                <a:lnTo>
                  <a:pt x="346837" y="71920"/>
                </a:lnTo>
                <a:lnTo>
                  <a:pt x="342265" y="76479"/>
                </a:lnTo>
                <a:lnTo>
                  <a:pt x="342265" y="87744"/>
                </a:lnTo>
                <a:lnTo>
                  <a:pt x="346837" y="92316"/>
                </a:lnTo>
                <a:lnTo>
                  <a:pt x="358101" y="92316"/>
                </a:lnTo>
                <a:lnTo>
                  <a:pt x="362673" y="87744"/>
                </a:lnTo>
                <a:lnTo>
                  <a:pt x="362673" y="82118"/>
                </a:lnTo>
                <a:lnTo>
                  <a:pt x="362673" y="76479"/>
                </a:lnTo>
                <a:close/>
              </a:path>
              <a:path w="533400" h="117475">
                <a:moveTo>
                  <a:pt x="362673" y="51612"/>
                </a:moveTo>
                <a:lnTo>
                  <a:pt x="358101" y="47053"/>
                </a:lnTo>
                <a:lnTo>
                  <a:pt x="346837" y="47053"/>
                </a:lnTo>
                <a:lnTo>
                  <a:pt x="342265" y="51612"/>
                </a:lnTo>
                <a:lnTo>
                  <a:pt x="342265" y="62890"/>
                </a:lnTo>
                <a:lnTo>
                  <a:pt x="346837" y="67449"/>
                </a:lnTo>
                <a:lnTo>
                  <a:pt x="358101" y="67449"/>
                </a:lnTo>
                <a:lnTo>
                  <a:pt x="362673" y="62890"/>
                </a:lnTo>
                <a:lnTo>
                  <a:pt x="362673" y="57251"/>
                </a:lnTo>
                <a:lnTo>
                  <a:pt x="362673" y="51612"/>
                </a:lnTo>
                <a:close/>
              </a:path>
              <a:path w="533400" h="117475">
                <a:moveTo>
                  <a:pt x="362673" y="27647"/>
                </a:moveTo>
                <a:lnTo>
                  <a:pt x="358101" y="23075"/>
                </a:lnTo>
                <a:lnTo>
                  <a:pt x="346837" y="23075"/>
                </a:lnTo>
                <a:lnTo>
                  <a:pt x="342265" y="27647"/>
                </a:lnTo>
                <a:lnTo>
                  <a:pt x="342265" y="38912"/>
                </a:lnTo>
                <a:lnTo>
                  <a:pt x="346837" y="43484"/>
                </a:lnTo>
                <a:lnTo>
                  <a:pt x="358101" y="43484"/>
                </a:lnTo>
                <a:lnTo>
                  <a:pt x="362673" y="38912"/>
                </a:lnTo>
                <a:lnTo>
                  <a:pt x="362673" y="33274"/>
                </a:lnTo>
                <a:lnTo>
                  <a:pt x="362673" y="27647"/>
                </a:lnTo>
                <a:close/>
              </a:path>
              <a:path w="533400" h="117475">
                <a:moveTo>
                  <a:pt x="362673" y="4559"/>
                </a:moveTo>
                <a:lnTo>
                  <a:pt x="358101" y="0"/>
                </a:lnTo>
                <a:lnTo>
                  <a:pt x="346837" y="0"/>
                </a:lnTo>
                <a:lnTo>
                  <a:pt x="342265" y="4559"/>
                </a:lnTo>
                <a:lnTo>
                  <a:pt x="342265" y="15824"/>
                </a:lnTo>
                <a:lnTo>
                  <a:pt x="346837" y="20396"/>
                </a:lnTo>
                <a:lnTo>
                  <a:pt x="358101" y="20396"/>
                </a:lnTo>
                <a:lnTo>
                  <a:pt x="362673" y="15824"/>
                </a:lnTo>
                <a:lnTo>
                  <a:pt x="362673" y="10198"/>
                </a:lnTo>
                <a:lnTo>
                  <a:pt x="362673" y="4559"/>
                </a:lnTo>
                <a:close/>
              </a:path>
              <a:path w="533400" h="117475">
                <a:moveTo>
                  <a:pt x="388315" y="76479"/>
                </a:moveTo>
                <a:lnTo>
                  <a:pt x="383743" y="71920"/>
                </a:lnTo>
                <a:lnTo>
                  <a:pt x="372478" y="71920"/>
                </a:lnTo>
                <a:lnTo>
                  <a:pt x="367919" y="76479"/>
                </a:lnTo>
                <a:lnTo>
                  <a:pt x="367919" y="87744"/>
                </a:lnTo>
                <a:lnTo>
                  <a:pt x="372478" y="92316"/>
                </a:lnTo>
                <a:lnTo>
                  <a:pt x="383743" y="92316"/>
                </a:lnTo>
                <a:lnTo>
                  <a:pt x="388315" y="87744"/>
                </a:lnTo>
                <a:lnTo>
                  <a:pt x="388315" y="82118"/>
                </a:lnTo>
                <a:lnTo>
                  <a:pt x="388315" y="76479"/>
                </a:lnTo>
                <a:close/>
              </a:path>
              <a:path w="533400" h="117475">
                <a:moveTo>
                  <a:pt x="388315" y="51612"/>
                </a:moveTo>
                <a:lnTo>
                  <a:pt x="383743" y="47053"/>
                </a:lnTo>
                <a:lnTo>
                  <a:pt x="372478" y="47053"/>
                </a:lnTo>
                <a:lnTo>
                  <a:pt x="367919" y="51612"/>
                </a:lnTo>
                <a:lnTo>
                  <a:pt x="367919" y="62890"/>
                </a:lnTo>
                <a:lnTo>
                  <a:pt x="372478" y="67449"/>
                </a:lnTo>
                <a:lnTo>
                  <a:pt x="383743" y="67449"/>
                </a:lnTo>
                <a:lnTo>
                  <a:pt x="388315" y="62890"/>
                </a:lnTo>
                <a:lnTo>
                  <a:pt x="388315" y="57251"/>
                </a:lnTo>
                <a:lnTo>
                  <a:pt x="388315" y="51612"/>
                </a:lnTo>
                <a:close/>
              </a:path>
              <a:path w="533400" h="117475">
                <a:moveTo>
                  <a:pt x="388315" y="27647"/>
                </a:moveTo>
                <a:lnTo>
                  <a:pt x="383743" y="23075"/>
                </a:lnTo>
                <a:lnTo>
                  <a:pt x="372478" y="23075"/>
                </a:lnTo>
                <a:lnTo>
                  <a:pt x="367919" y="27647"/>
                </a:lnTo>
                <a:lnTo>
                  <a:pt x="367919" y="38912"/>
                </a:lnTo>
                <a:lnTo>
                  <a:pt x="372478" y="43484"/>
                </a:lnTo>
                <a:lnTo>
                  <a:pt x="383743" y="43484"/>
                </a:lnTo>
                <a:lnTo>
                  <a:pt x="388315" y="38912"/>
                </a:lnTo>
                <a:lnTo>
                  <a:pt x="388315" y="33274"/>
                </a:lnTo>
                <a:lnTo>
                  <a:pt x="388315" y="27647"/>
                </a:lnTo>
                <a:close/>
              </a:path>
              <a:path w="533400" h="117475">
                <a:moveTo>
                  <a:pt x="388315" y="4559"/>
                </a:moveTo>
                <a:lnTo>
                  <a:pt x="383743" y="0"/>
                </a:lnTo>
                <a:lnTo>
                  <a:pt x="372478" y="0"/>
                </a:lnTo>
                <a:lnTo>
                  <a:pt x="367919" y="4559"/>
                </a:lnTo>
                <a:lnTo>
                  <a:pt x="367919" y="15824"/>
                </a:lnTo>
                <a:lnTo>
                  <a:pt x="372478" y="20396"/>
                </a:lnTo>
                <a:lnTo>
                  <a:pt x="383743" y="20396"/>
                </a:lnTo>
                <a:lnTo>
                  <a:pt x="388315" y="15824"/>
                </a:lnTo>
                <a:lnTo>
                  <a:pt x="388315" y="10198"/>
                </a:lnTo>
                <a:lnTo>
                  <a:pt x="388315" y="4559"/>
                </a:lnTo>
                <a:close/>
              </a:path>
              <a:path w="533400" h="117475">
                <a:moveTo>
                  <a:pt x="413067" y="76479"/>
                </a:moveTo>
                <a:lnTo>
                  <a:pt x="408495" y="71920"/>
                </a:lnTo>
                <a:lnTo>
                  <a:pt x="397230" y="71920"/>
                </a:lnTo>
                <a:lnTo>
                  <a:pt x="392658" y="76479"/>
                </a:lnTo>
                <a:lnTo>
                  <a:pt x="392658" y="87744"/>
                </a:lnTo>
                <a:lnTo>
                  <a:pt x="397230" y="92316"/>
                </a:lnTo>
                <a:lnTo>
                  <a:pt x="408495" y="92316"/>
                </a:lnTo>
                <a:lnTo>
                  <a:pt x="413067" y="87744"/>
                </a:lnTo>
                <a:lnTo>
                  <a:pt x="413067" y="82118"/>
                </a:lnTo>
                <a:lnTo>
                  <a:pt x="413067" y="76479"/>
                </a:lnTo>
                <a:close/>
              </a:path>
              <a:path w="533400" h="117475">
                <a:moveTo>
                  <a:pt x="413067" y="51612"/>
                </a:moveTo>
                <a:lnTo>
                  <a:pt x="408495" y="47053"/>
                </a:lnTo>
                <a:lnTo>
                  <a:pt x="397230" y="47053"/>
                </a:lnTo>
                <a:lnTo>
                  <a:pt x="392658" y="51612"/>
                </a:lnTo>
                <a:lnTo>
                  <a:pt x="392658" y="62890"/>
                </a:lnTo>
                <a:lnTo>
                  <a:pt x="397230" y="67449"/>
                </a:lnTo>
                <a:lnTo>
                  <a:pt x="408495" y="67449"/>
                </a:lnTo>
                <a:lnTo>
                  <a:pt x="413067" y="62890"/>
                </a:lnTo>
                <a:lnTo>
                  <a:pt x="413067" y="57251"/>
                </a:lnTo>
                <a:lnTo>
                  <a:pt x="413067" y="51612"/>
                </a:lnTo>
                <a:close/>
              </a:path>
              <a:path w="533400" h="117475">
                <a:moveTo>
                  <a:pt x="413067" y="27647"/>
                </a:moveTo>
                <a:lnTo>
                  <a:pt x="408495" y="23075"/>
                </a:lnTo>
                <a:lnTo>
                  <a:pt x="397230" y="23075"/>
                </a:lnTo>
                <a:lnTo>
                  <a:pt x="392658" y="27647"/>
                </a:lnTo>
                <a:lnTo>
                  <a:pt x="392658" y="38912"/>
                </a:lnTo>
                <a:lnTo>
                  <a:pt x="397230" y="43484"/>
                </a:lnTo>
                <a:lnTo>
                  <a:pt x="408495" y="43484"/>
                </a:lnTo>
                <a:lnTo>
                  <a:pt x="413067" y="38912"/>
                </a:lnTo>
                <a:lnTo>
                  <a:pt x="413067" y="33274"/>
                </a:lnTo>
                <a:lnTo>
                  <a:pt x="413067" y="27647"/>
                </a:lnTo>
                <a:close/>
              </a:path>
              <a:path w="533400" h="117475">
                <a:moveTo>
                  <a:pt x="413067" y="4559"/>
                </a:moveTo>
                <a:lnTo>
                  <a:pt x="408495" y="0"/>
                </a:lnTo>
                <a:lnTo>
                  <a:pt x="397230" y="0"/>
                </a:lnTo>
                <a:lnTo>
                  <a:pt x="392658" y="4559"/>
                </a:lnTo>
                <a:lnTo>
                  <a:pt x="392658" y="15824"/>
                </a:lnTo>
                <a:lnTo>
                  <a:pt x="397230" y="20396"/>
                </a:lnTo>
                <a:lnTo>
                  <a:pt x="408495" y="20396"/>
                </a:lnTo>
                <a:lnTo>
                  <a:pt x="413067" y="15824"/>
                </a:lnTo>
                <a:lnTo>
                  <a:pt x="413067" y="10198"/>
                </a:lnTo>
                <a:lnTo>
                  <a:pt x="413067" y="4559"/>
                </a:lnTo>
                <a:close/>
              </a:path>
              <a:path w="533400" h="117475">
                <a:moveTo>
                  <a:pt x="437438" y="76479"/>
                </a:moveTo>
                <a:lnTo>
                  <a:pt x="432866" y="71920"/>
                </a:lnTo>
                <a:lnTo>
                  <a:pt x="421601" y="71920"/>
                </a:lnTo>
                <a:lnTo>
                  <a:pt x="417042" y="76479"/>
                </a:lnTo>
                <a:lnTo>
                  <a:pt x="417042" y="87744"/>
                </a:lnTo>
                <a:lnTo>
                  <a:pt x="421601" y="92316"/>
                </a:lnTo>
                <a:lnTo>
                  <a:pt x="432866" y="92316"/>
                </a:lnTo>
                <a:lnTo>
                  <a:pt x="437438" y="87744"/>
                </a:lnTo>
                <a:lnTo>
                  <a:pt x="437438" y="82118"/>
                </a:lnTo>
                <a:lnTo>
                  <a:pt x="437438" y="76479"/>
                </a:lnTo>
                <a:close/>
              </a:path>
              <a:path w="533400" h="117475">
                <a:moveTo>
                  <a:pt x="437438" y="51612"/>
                </a:moveTo>
                <a:lnTo>
                  <a:pt x="432866" y="47053"/>
                </a:lnTo>
                <a:lnTo>
                  <a:pt x="421601" y="47053"/>
                </a:lnTo>
                <a:lnTo>
                  <a:pt x="417042" y="51612"/>
                </a:lnTo>
                <a:lnTo>
                  <a:pt x="417042" y="62890"/>
                </a:lnTo>
                <a:lnTo>
                  <a:pt x="421601" y="67449"/>
                </a:lnTo>
                <a:lnTo>
                  <a:pt x="432866" y="67449"/>
                </a:lnTo>
                <a:lnTo>
                  <a:pt x="437438" y="62890"/>
                </a:lnTo>
                <a:lnTo>
                  <a:pt x="437438" y="57251"/>
                </a:lnTo>
                <a:lnTo>
                  <a:pt x="437438" y="51612"/>
                </a:lnTo>
                <a:close/>
              </a:path>
              <a:path w="533400" h="117475">
                <a:moveTo>
                  <a:pt x="437438" y="27647"/>
                </a:moveTo>
                <a:lnTo>
                  <a:pt x="432866" y="23075"/>
                </a:lnTo>
                <a:lnTo>
                  <a:pt x="421601" y="23075"/>
                </a:lnTo>
                <a:lnTo>
                  <a:pt x="417042" y="27647"/>
                </a:lnTo>
                <a:lnTo>
                  <a:pt x="417042" y="38912"/>
                </a:lnTo>
                <a:lnTo>
                  <a:pt x="421601" y="43484"/>
                </a:lnTo>
                <a:lnTo>
                  <a:pt x="432866" y="43484"/>
                </a:lnTo>
                <a:lnTo>
                  <a:pt x="437438" y="38912"/>
                </a:lnTo>
                <a:lnTo>
                  <a:pt x="437438" y="33274"/>
                </a:lnTo>
                <a:lnTo>
                  <a:pt x="437438" y="27647"/>
                </a:lnTo>
                <a:close/>
              </a:path>
              <a:path w="533400" h="117475">
                <a:moveTo>
                  <a:pt x="460032" y="76479"/>
                </a:moveTo>
                <a:lnTo>
                  <a:pt x="455460" y="71920"/>
                </a:lnTo>
                <a:lnTo>
                  <a:pt x="444195" y="71920"/>
                </a:lnTo>
                <a:lnTo>
                  <a:pt x="439635" y="76479"/>
                </a:lnTo>
                <a:lnTo>
                  <a:pt x="439635" y="87744"/>
                </a:lnTo>
                <a:lnTo>
                  <a:pt x="444195" y="92316"/>
                </a:lnTo>
                <a:lnTo>
                  <a:pt x="455460" y="92316"/>
                </a:lnTo>
                <a:lnTo>
                  <a:pt x="460032" y="87744"/>
                </a:lnTo>
                <a:lnTo>
                  <a:pt x="460032" y="82118"/>
                </a:lnTo>
                <a:lnTo>
                  <a:pt x="460032" y="76479"/>
                </a:lnTo>
                <a:close/>
              </a:path>
              <a:path w="533400" h="117475">
                <a:moveTo>
                  <a:pt x="460032" y="51612"/>
                </a:moveTo>
                <a:lnTo>
                  <a:pt x="455460" y="47053"/>
                </a:lnTo>
                <a:lnTo>
                  <a:pt x="444195" y="47053"/>
                </a:lnTo>
                <a:lnTo>
                  <a:pt x="439635" y="51612"/>
                </a:lnTo>
                <a:lnTo>
                  <a:pt x="439635" y="62890"/>
                </a:lnTo>
                <a:lnTo>
                  <a:pt x="444195" y="67449"/>
                </a:lnTo>
                <a:lnTo>
                  <a:pt x="455460" y="67449"/>
                </a:lnTo>
                <a:lnTo>
                  <a:pt x="460032" y="62890"/>
                </a:lnTo>
                <a:lnTo>
                  <a:pt x="460032" y="57251"/>
                </a:lnTo>
                <a:lnTo>
                  <a:pt x="460032" y="51612"/>
                </a:lnTo>
                <a:close/>
              </a:path>
              <a:path w="533400" h="117475">
                <a:moveTo>
                  <a:pt x="460032" y="27647"/>
                </a:moveTo>
                <a:lnTo>
                  <a:pt x="455460" y="23075"/>
                </a:lnTo>
                <a:lnTo>
                  <a:pt x="444195" y="23075"/>
                </a:lnTo>
                <a:lnTo>
                  <a:pt x="439635" y="27647"/>
                </a:lnTo>
                <a:lnTo>
                  <a:pt x="439635" y="38912"/>
                </a:lnTo>
                <a:lnTo>
                  <a:pt x="444195" y="43484"/>
                </a:lnTo>
                <a:lnTo>
                  <a:pt x="455460" y="43484"/>
                </a:lnTo>
                <a:lnTo>
                  <a:pt x="460032" y="38912"/>
                </a:lnTo>
                <a:lnTo>
                  <a:pt x="460032" y="33274"/>
                </a:lnTo>
                <a:lnTo>
                  <a:pt x="460032" y="27647"/>
                </a:lnTo>
                <a:close/>
              </a:path>
              <a:path w="533400" h="117475">
                <a:moveTo>
                  <a:pt x="484365" y="76479"/>
                </a:moveTo>
                <a:lnTo>
                  <a:pt x="479793" y="71920"/>
                </a:lnTo>
                <a:lnTo>
                  <a:pt x="468528" y="71920"/>
                </a:lnTo>
                <a:lnTo>
                  <a:pt x="463956" y="76479"/>
                </a:lnTo>
                <a:lnTo>
                  <a:pt x="463956" y="87744"/>
                </a:lnTo>
                <a:lnTo>
                  <a:pt x="468528" y="92316"/>
                </a:lnTo>
                <a:lnTo>
                  <a:pt x="479793" y="92316"/>
                </a:lnTo>
                <a:lnTo>
                  <a:pt x="484365" y="87744"/>
                </a:lnTo>
                <a:lnTo>
                  <a:pt x="484365" y="82118"/>
                </a:lnTo>
                <a:lnTo>
                  <a:pt x="484365" y="76479"/>
                </a:lnTo>
                <a:close/>
              </a:path>
              <a:path w="533400" h="117475">
                <a:moveTo>
                  <a:pt x="484365" y="51612"/>
                </a:moveTo>
                <a:lnTo>
                  <a:pt x="479793" y="47053"/>
                </a:lnTo>
                <a:lnTo>
                  <a:pt x="468528" y="47053"/>
                </a:lnTo>
                <a:lnTo>
                  <a:pt x="463956" y="51612"/>
                </a:lnTo>
                <a:lnTo>
                  <a:pt x="463956" y="62890"/>
                </a:lnTo>
                <a:lnTo>
                  <a:pt x="468528" y="67449"/>
                </a:lnTo>
                <a:lnTo>
                  <a:pt x="479793" y="67449"/>
                </a:lnTo>
                <a:lnTo>
                  <a:pt x="484365" y="62890"/>
                </a:lnTo>
                <a:lnTo>
                  <a:pt x="484365" y="57251"/>
                </a:lnTo>
                <a:lnTo>
                  <a:pt x="484365" y="51612"/>
                </a:lnTo>
                <a:close/>
              </a:path>
              <a:path w="533400" h="117475">
                <a:moveTo>
                  <a:pt x="484365" y="27647"/>
                </a:moveTo>
                <a:lnTo>
                  <a:pt x="479793" y="23075"/>
                </a:lnTo>
                <a:lnTo>
                  <a:pt x="468528" y="23075"/>
                </a:lnTo>
                <a:lnTo>
                  <a:pt x="463956" y="27647"/>
                </a:lnTo>
                <a:lnTo>
                  <a:pt x="463956" y="38912"/>
                </a:lnTo>
                <a:lnTo>
                  <a:pt x="468528" y="43484"/>
                </a:lnTo>
                <a:lnTo>
                  <a:pt x="479793" y="43484"/>
                </a:lnTo>
                <a:lnTo>
                  <a:pt x="484365" y="38912"/>
                </a:lnTo>
                <a:lnTo>
                  <a:pt x="484365" y="33274"/>
                </a:lnTo>
                <a:lnTo>
                  <a:pt x="484365" y="27647"/>
                </a:lnTo>
                <a:close/>
              </a:path>
              <a:path w="533400" h="117475">
                <a:moveTo>
                  <a:pt x="509346" y="76479"/>
                </a:moveTo>
                <a:lnTo>
                  <a:pt x="504786" y="71920"/>
                </a:lnTo>
                <a:lnTo>
                  <a:pt x="493509" y="71920"/>
                </a:lnTo>
                <a:lnTo>
                  <a:pt x="488950" y="76479"/>
                </a:lnTo>
                <a:lnTo>
                  <a:pt x="488950" y="87744"/>
                </a:lnTo>
                <a:lnTo>
                  <a:pt x="493509" y="92316"/>
                </a:lnTo>
                <a:lnTo>
                  <a:pt x="504786" y="92316"/>
                </a:lnTo>
                <a:lnTo>
                  <a:pt x="509346" y="87744"/>
                </a:lnTo>
                <a:lnTo>
                  <a:pt x="509346" y="82118"/>
                </a:lnTo>
                <a:lnTo>
                  <a:pt x="509346" y="76479"/>
                </a:lnTo>
                <a:close/>
              </a:path>
              <a:path w="533400" h="117475">
                <a:moveTo>
                  <a:pt x="509346" y="51612"/>
                </a:moveTo>
                <a:lnTo>
                  <a:pt x="504786" y="47053"/>
                </a:lnTo>
                <a:lnTo>
                  <a:pt x="493509" y="47053"/>
                </a:lnTo>
                <a:lnTo>
                  <a:pt x="488950" y="51612"/>
                </a:lnTo>
                <a:lnTo>
                  <a:pt x="488950" y="62890"/>
                </a:lnTo>
                <a:lnTo>
                  <a:pt x="493509" y="67449"/>
                </a:lnTo>
                <a:lnTo>
                  <a:pt x="504786" y="67449"/>
                </a:lnTo>
                <a:lnTo>
                  <a:pt x="509346" y="62890"/>
                </a:lnTo>
                <a:lnTo>
                  <a:pt x="509346" y="57251"/>
                </a:lnTo>
                <a:lnTo>
                  <a:pt x="509346" y="51612"/>
                </a:lnTo>
                <a:close/>
              </a:path>
              <a:path w="533400" h="117475">
                <a:moveTo>
                  <a:pt x="509346" y="27647"/>
                </a:moveTo>
                <a:lnTo>
                  <a:pt x="504786" y="23075"/>
                </a:lnTo>
                <a:lnTo>
                  <a:pt x="493509" y="23075"/>
                </a:lnTo>
                <a:lnTo>
                  <a:pt x="488950" y="27647"/>
                </a:lnTo>
                <a:lnTo>
                  <a:pt x="488950" y="38912"/>
                </a:lnTo>
                <a:lnTo>
                  <a:pt x="493509" y="43484"/>
                </a:lnTo>
                <a:lnTo>
                  <a:pt x="504786" y="43484"/>
                </a:lnTo>
                <a:lnTo>
                  <a:pt x="509346" y="38912"/>
                </a:lnTo>
                <a:lnTo>
                  <a:pt x="509346" y="33274"/>
                </a:lnTo>
                <a:lnTo>
                  <a:pt x="509346" y="27647"/>
                </a:lnTo>
                <a:close/>
              </a:path>
              <a:path w="533400" h="117475">
                <a:moveTo>
                  <a:pt x="533349" y="76479"/>
                </a:moveTo>
                <a:lnTo>
                  <a:pt x="528777" y="71920"/>
                </a:lnTo>
                <a:lnTo>
                  <a:pt x="517512" y="71920"/>
                </a:lnTo>
                <a:lnTo>
                  <a:pt x="512940" y="76479"/>
                </a:lnTo>
                <a:lnTo>
                  <a:pt x="512940" y="87744"/>
                </a:lnTo>
                <a:lnTo>
                  <a:pt x="517512" y="92316"/>
                </a:lnTo>
                <a:lnTo>
                  <a:pt x="528777" y="92316"/>
                </a:lnTo>
                <a:lnTo>
                  <a:pt x="533349" y="87744"/>
                </a:lnTo>
                <a:lnTo>
                  <a:pt x="533349" y="82118"/>
                </a:lnTo>
                <a:lnTo>
                  <a:pt x="533349" y="76479"/>
                </a:lnTo>
                <a:close/>
              </a:path>
              <a:path w="533400" h="117475">
                <a:moveTo>
                  <a:pt x="533349" y="51612"/>
                </a:moveTo>
                <a:lnTo>
                  <a:pt x="528777" y="47053"/>
                </a:lnTo>
                <a:lnTo>
                  <a:pt x="517512" y="47053"/>
                </a:lnTo>
                <a:lnTo>
                  <a:pt x="512940" y="51612"/>
                </a:lnTo>
                <a:lnTo>
                  <a:pt x="512940" y="62890"/>
                </a:lnTo>
                <a:lnTo>
                  <a:pt x="517512" y="67449"/>
                </a:lnTo>
                <a:lnTo>
                  <a:pt x="528777" y="67449"/>
                </a:lnTo>
                <a:lnTo>
                  <a:pt x="533349" y="62890"/>
                </a:lnTo>
                <a:lnTo>
                  <a:pt x="533349" y="57251"/>
                </a:lnTo>
                <a:lnTo>
                  <a:pt x="533349" y="51612"/>
                </a:lnTo>
                <a:close/>
              </a:path>
              <a:path w="533400" h="117475">
                <a:moveTo>
                  <a:pt x="533349" y="27647"/>
                </a:moveTo>
                <a:lnTo>
                  <a:pt x="528777" y="23075"/>
                </a:lnTo>
                <a:lnTo>
                  <a:pt x="517512" y="23075"/>
                </a:lnTo>
                <a:lnTo>
                  <a:pt x="512940" y="27647"/>
                </a:lnTo>
                <a:lnTo>
                  <a:pt x="512940" y="38912"/>
                </a:lnTo>
                <a:lnTo>
                  <a:pt x="517512" y="43484"/>
                </a:lnTo>
                <a:lnTo>
                  <a:pt x="528777" y="43484"/>
                </a:lnTo>
                <a:lnTo>
                  <a:pt x="533349" y="38912"/>
                </a:lnTo>
                <a:lnTo>
                  <a:pt x="533349" y="33274"/>
                </a:lnTo>
                <a:lnTo>
                  <a:pt x="533349" y="27647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g object 19">
            <a:extLst>
              <a:ext uri="{FF2B5EF4-FFF2-40B4-BE49-F238E27FC236}">
                <a16:creationId xmlns:a16="http://schemas.microsoft.com/office/drawing/2014/main" id="{FE4DC331-1A5D-074D-8C9F-CB4DF0BA230C}"/>
              </a:ext>
            </a:extLst>
          </p:cNvPr>
          <p:cNvSpPr/>
          <p:nvPr userDrawn="1"/>
        </p:nvSpPr>
        <p:spPr>
          <a:xfrm>
            <a:off x="10148417" y="6403225"/>
            <a:ext cx="510540" cy="116839"/>
          </a:xfrm>
          <a:custGeom>
            <a:avLst/>
            <a:gdLst/>
            <a:ahLst/>
            <a:cxnLst/>
            <a:rect l="l" t="t" r="r" b="b"/>
            <a:pathLst>
              <a:path w="510540" h="116840">
                <a:moveTo>
                  <a:pt x="20408" y="77343"/>
                </a:moveTo>
                <a:lnTo>
                  <a:pt x="15836" y="72783"/>
                </a:lnTo>
                <a:lnTo>
                  <a:pt x="4572" y="72783"/>
                </a:lnTo>
                <a:lnTo>
                  <a:pt x="0" y="77343"/>
                </a:lnTo>
                <a:lnTo>
                  <a:pt x="0" y="88620"/>
                </a:lnTo>
                <a:lnTo>
                  <a:pt x="4572" y="93179"/>
                </a:lnTo>
                <a:lnTo>
                  <a:pt x="15836" y="93179"/>
                </a:lnTo>
                <a:lnTo>
                  <a:pt x="20408" y="88620"/>
                </a:lnTo>
                <a:lnTo>
                  <a:pt x="20408" y="82994"/>
                </a:lnTo>
                <a:lnTo>
                  <a:pt x="20408" y="77343"/>
                </a:lnTo>
                <a:close/>
              </a:path>
              <a:path w="510540" h="116840">
                <a:moveTo>
                  <a:pt x="45389" y="77343"/>
                </a:moveTo>
                <a:lnTo>
                  <a:pt x="40817" y="72783"/>
                </a:lnTo>
                <a:lnTo>
                  <a:pt x="29552" y="72783"/>
                </a:lnTo>
                <a:lnTo>
                  <a:pt x="24980" y="77343"/>
                </a:lnTo>
                <a:lnTo>
                  <a:pt x="24980" y="88620"/>
                </a:lnTo>
                <a:lnTo>
                  <a:pt x="29552" y="93179"/>
                </a:lnTo>
                <a:lnTo>
                  <a:pt x="40817" y="93179"/>
                </a:lnTo>
                <a:lnTo>
                  <a:pt x="45389" y="88620"/>
                </a:lnTo>
                <a:lnTo>
                  <a:pt x="45389" y="82994"/>
                </a:lnTo>
                <a:lnTo>
                  <a:pt x="45389" y="77343"/>
                </a:lnTo>
                <a:close/>
              </a:path>
              <a:path w="510540" h="116840">
                <a:moveTo>
                  <a:pt x="45389" y="53378"/>
                </a:moveTo>
                <a:lnTo>
                  <a:pt x="40817" y="48818"/>
                </a:lnTo>
                <a:lnTo>
                  <a:pt x="29552" y="48818"/>
                </a:lnTo>
                <a:lnTo>
                  <a:pt x="24980" y="53378"/>
                </a:lnTo>
                <a:lnTo>
                  <a:pt x="24980" y="64655"/>
                </a:lnTo>
                <a:lnTo>
                  <a:pt x="29552" y="69215"/>
                </a:lnTo>
                <a:lnTo>
                  <a:pt x="40817" y="69215"/>
                </a:lnTo>
                <a:lnTo>
                  <a:pt x="45389" y="64655"/>
                </a:lnTo>
                <a:lnTo>
                  <a:pt x="45389" y="59016"/>
                </a:lnTo>
                <a:lnTo>
                  <a:pt x="45389" y="53378"/>
                </a:lnTo>
                <a:close/>
              </a:path>
              <a:path w="510540" h="116840">
                <a:moveTo>
                  <a:pt x="45389" y="29413"/>
                </a:moveTo>
                <a:lnTo>
                  <a:pt x="40817" y="24853"/>
                </a:lnTo>
                <a:lnTo>
                  <a:pt x="29552" y="24853"/>
                </a:lnTo>
                <a:lnTo>
                  <a:pt x="24980" y="29413"/>
                </a:lnTo>
                <a:lnTo>
                  <a:pt x="24980" y="40678"/>
                </a:lnTo>
                <a:lnTo>
                  <a:pt x="29552" y="45250"/>
                </a:lnTo>
                <a:lnTo>
                  <a:pt x="40817" y="45250"/>
                </a:lnTo>
                <a:lnTo>
                  <a:pt x="45389" y="40678"/>
                </a:lnTo>
                <a:lnTo>
                  <a:pt x="45389" y="35052"/>
                </a:lnTo>
                <a:lnTo>
                  <a:pt x="45389" y="29413"/>
                </a:lnTo>
                <a:close/>
              </a:path>
              <a:path w="510540" h="116840">
                <a:moveTo>
                  <a:pt x="69392" y="77343"/>
                </a:moveTo>
                <a:lnTo>
                  <a:pt x="64820" y="72783"/>
                </a:lnTo>
                <a:lnTo>
                  <a:pt x="53555" y="72783"/>
                </a:lnTo>
                <a:lnTo>
                  <a:pt x="48996" y="77343"/>
                </a:lnTo>
                <a:lnTo>
                  <a:pt x="48996" y="88620"/>
                </a:lnTo>
                <a:lnTo>
                  <a:pt x="53555" y="93179"/>
                </a:lnTo>
                <a:lnTo>
                  <a:pt x="64820" y="93179"/>
                </a:lnTo>
                <a:lnTo>
                  <a:pt x="69392" y="88620"/>
                </a:lnTo>
                <a:lnTo>
                  <a:pt x="69392" y="82994"/>
                </a:lnTo>
                <a:lnTo>
                  <a:pt x="69392" y="77343"/>
                </a:lnTo>
                <a:close/>
              </a:path>
              <a:path w="510540" h="116840">
                <a:moveTo>
                  <a:pt x="69392" y="53378"/>
                </a:moveTo>
                <a:lnTo>
                  <a:pt x="64820" y="48818"/>
                </a:lnTo>
                <a:lnTo>
                  <a:pt x="53555" y="48818"/>
                </a:lnTo>
                <a:lnTo>
                  <a:pt x="48996" y="53378"/>
                </a:lnTo>
                <a:lnTo>
                  <a:pt x="48996" y="64655"/>
                </a:lnTo>
                <a:lnTo>
                  <a:pt x="53555" y="69215"/>
                </a:lnTo>
                <a:lnTo>
                  <a:pt x="64820" y="69215"/>
                </a:lnTo>
                <a:lnTo>
                  <a:pt x="69392" y="64655"/>
                </a:lnTo>
                <a:lnTo>
                  <a:pt x="69392" y="59016"/>
                </a:lnTo>
                <a:lnTo>
                  <a:pt x="69392" y="53378"/>
                </a:lnTo>
                <a:close/>
              </a:path>
              <a:path w="510540" h="116840">
                <a:moveTo>
                  <a:pt x="69392" y="29413"/>
                </a:moveTo>
                <a:lnTo>
                  <a:pt x="64820" y="24853"/>
                </a:lnTo>
                <a:lnTo>
                  <a:pt x="53555" y="24853"/>
                </a:lnTo>
                <a:lnTo>
                  <a:pt x="48996" y="29413"/>
                </a:lnTo>
                <a:lnTo>
                  <a:pt x="48996" y="40678"/>
                </a:lnTo>
                <a:lnTo>
                  <a:pt x="53555" y="45250"/>
                </a:lnTo>
                <a:lnTo>
                  <a:pt x="64820" y="45250"/>
                </a:lnTo>
                <a:lnTo>
                  <a:pt x="69392" y="40678"/>
                </a:lnTo>
                <a:lnTo>
                  <a:pt x="69392" y="35052"/>
                </a:lnTo>
                <a:lnTo>
                  <a:pt x="69392" y="29413"/>
                </a:lnTo>
                <a:close/>
              </a:path>
              <a:path w="510540" h="116840">
                <a:moveTo>
                  <a:pt x="93167" y="77343"/>
                </a:moveTo>
                <a:lnTo>
                  <a:pt x="88595" y="72783"/>
                </a:lnTo>
                <a:lnTo>
                  <a:pt x="77330" y="72783"/>
                </a:lnTo>
                <a:lnTo>
                  <a:pt x="72758" y="77343"/>
                </a:lnTo>
                <a:lnTo>
                  <a:pt x="72758" y="88620"/>
                </a:lnTo>
                <a:lnTo>
                  <a:pt x="77330" y="93179"/>
                </a:lnTo>
                <a:lnTo>
                  <a:pt x="88595" y="93179"/>
                </a:lnTo>
                <a:lnTo>
                  <a:pt x="93167" y="88620"/>
                </a:lnTo>
                <a:lnTo>
                  <a:pt x="93167" y="82994"/>
                </a:lnTo>
                <a:lnTo>
                  <a:pt x="93167" y="77343"/>
                </a:lnTo>
                <a:close/>
              </a:path>
              <a:path w="510540" h="116840">
                <a:moveTo>
                  <a:pt x="93167" y="53378"/>
                </a:moveTo>
                <a:lnTo>
                  <a:pt x="88595" y="48818"/>
                </a:lnTo>
                <a:lnTo>
                  <a:pt x="77330" y="48818"/>
                </a:lnTo>
                <a:lnTo>
                  <a:pt x="72758" y="53378"/>
                </a:lnTo>
                <a:lnTo>
                  <a:pt x="72758" y="64655"/>
                </a:lnTo>
                <a:lnTo>
                  <a:pt x="77330" y="69215"/>
                </a:lnTo>
                <a:lnTo>
                  <a:pt x="88595" y="69215"/>
                </a:lnTo>
                <a:lnTo>
                  <a:pt x="93167" y="64655"/>
                </a:lnTo>
                <a:lnTo>
                  <a:pt x="93167" y="59016"/>
                </a:lnTo>
                <a:lnTo>
                  <a:pt x="93167" y="53378"/>
                </a:lnTo>
                <a:close/>
              </a:path>
              <a:path w="510540" h="116840">
                <a:moveTo>
                  <a:pt x="93167" y="29413"/>
                </a:moveTo>
                <a:lnTo>
                  <a:pt x="88595" y="24853"/>
                </a:lnTo>
                <a:lnTo>
                  <a:pt x="77330" y="24853"/>
                </a:lnTo>
                <a:lnTo>
                  <a:pt x="72758" y="29413"/>
                </a:lnTo>
                <a:lnTo>
                  <a:pt x="72758" y="40678"/>
                </a:lnTo>
                <a:lnTo>
                  <a:pt x="77330" y="45250"/>
                </a:lnTo>
                <a:lnTo>
                  <a:pt x="88595" y="45250"/>
                </a:lnTo>
                <a:lnTo>
                  <a:pt x="93167" y="40678"/>
                </a:lnTo>
                <a:lnTo>
                  <a:pt x="93167" y="35052"/>
                </a:lnTo>
                <a:lnTo>
                  <a:pt x="93167" y="29413"/>
                </a:lnTo>
                <a:close/>
              </a:path>
              <a:path w="510540" h="116840">
                <a:moveTo>
                  <a:pt x="116446" y="77343"/>
                </a:moveTo>
                <a:lnTo>
                  <a:pt x="111874" y="72783"/>
                </a:lnTo>
                <a:lnTo>
                  <a:pt x="100609" y="72783"/>
                </a:lnTo>
                <a:lnTo>
                  <a:pt x="96037" y="77343"/>
                </a:lnTo>
                <a:lnTo>
                  <a:pt x="96037" y="88620"/>
                </a:lnTo>
                <a:lnTo>
                  <a:pt x="100609" y="93179"/>
                </a:lnTo>
                <a:lnTo>
                  <a:pt x="111874" y="93179"/>
                </a:lnTo>
                <a:lnTo>
                  <a:pt x="116446" y="88620"/>
                </a:lnTo>
                <a:lnTo>
                  <a:pt x="116446" y="82994"/>
                </a:lnTo>
                <a:lnTo>
                  <a:pt x="116446" y="77343"/>
                </a:lnTo>
                <a:close/>
              </a:path>
              <a:path w="510540" h="116840">
                <a:moveTo>
                  <a:pt x="116446" y="53378"/>
                </a:moveTo>
                <a:lnTo>
                  <a:pt x="111874" y="48818"/>
                </a:lnTo>
                <a:lnTo>
                  <a:pt x="100609" y="48818"/>
                </a:lnTo>
                <a:lnTo>
                  <a:pt x="96037" y="53378"/>
                </a:lnTo>
                <a:lnTo>
                  <a:pt x="96037" y="64655"/>
                </a:lnTo>
                <a:lnTo>
                  <a:pt x="100609" y="69215"/>
                </a:lnTo>
                <a:lnTo>
                  <a:pt x="111874" y="69215"/>
                </a:lnTo>
                <a:lnTo>
                  <a:pt x="116446" y="64655"/>
                </a:lnTo>
                <a:lnTo>
                  <a:pt x="116446" y="59016"/>
                </a:lnTo>
                <a:lnTo>
                  <a:pt x="116446" y="53378"/>
                </a:lnTo>
                <a:close/>
              </a:path>
              <a:path w="510540" h="116840">
                <a:moveTo>
                  <a:pt x="116446" y="29413"/>
                </a:moveTo>
                <a:lnTo>
                  <a:pt x="111874" y="24853"/>
                </a:lnTo>
                <a:lnTo>
                  <a:pt x="100609" y="24853"/>
                </a:lnTo>
                <a:lnTo>
                  <a:pt x="96037" y="29413"/>
                </a:lnTo>
                <a:lnTo>
                  <a:pt x="96037" y="40678"/>
                </a:lnTo>
                <a:lnTo>
                  <a:pt x="100609" y="45250"/>
                </a:lnTo>
                <a:lnTo>
                  <a:pt x="111874" y="45250"/>
                </a:lnTo>
                <a:lnTo>
                  <a:pt x="116446" y="40678"/>
                </a:lnTo>
                <a:lnTo>
                  <a:pt x="116446" y="35052"/>
                </a:lnTo>
                <a:lnTo>
                  <a:pt x="116446" y="29413"/>
                </a:lnTo>
                <a:close/>
              </a:path>
              <a:path w="510540" h="116840">
                <a:moveTo>
                  <a:pt x="140919" y="77343"/>
                </a:moveTo>
                <a:lnTo>
                  <a:pt x="136347" y="72783"/>
                </a:lnTo>
                <a:lnTo>
                  <a:pt x="125082" y="72783"/>
                </a:lnTo>
                <a:lnTo>
                  <a:pt x="120510" y="77343"/>
                </a:lnTo>
                <a:lnTo>
                  <a:pt x="120510" y="88620"/>
                </a:lnTo>
                <a:lnTo>
                  <a:pt x="125082" y="93179"/>
                </a:lnTo>
                <a:lnTo>
                  <a:pt x="136347" y="93179"/>
                </a:lnTo>
                <a:lnTo>
                  <a:pt x="140919" y="88620"/>
                </a:lnTo>
                <a:lnTo>
                  <a:pt x="140919" y="82994"/>
                </a:lnTo>
                <a:lnTo>
                  <a:pt x="140919" y="77343"/>
                </a:lnTo>
                <a:close/>
              </a:path>
              <a:path w="510540" h="116840">
                <a:moveTo>
                  <a:pt x="140919" y="53378"/>
                </a:moveTo>
                <a:lnTo>
                  <a:pt x="136347" y="48818"/>
                </a:lnTo>
                <a:lnTo>
                  <a:pt x="125082" y="48818"/>
                </a:lnTo>
                <a:lnTo>
                  <a:pt x="120510" y="53378"/>
                </a:lnTo>
                <a:lnTo>
                  <a:pt x="120510" y="64655"/>
                </a:lnTo>
                <a:lnTo>
                  <a:pt x="125082" y="69215"/>
                </a:lnTo>
                <a:lnTo>
                  <a:pt x="136347" y="69215"/>
                </a:lnTo>
                <a:lnTo>
                  <a:pt x="140919" y="64655"/>
                </a:lnTo>
                <a:lnTo>
                  <a:pt x="140919" y="59016"/>
                </a:lnTo>
                <a:lnTo>
                  <a:pt x="140919" y="53378"/>
                </a:lnTo>
                <a:close/>
              </a:path>
              <a:path w="510540" h="116840">
                <a:moveTo>
                  <a:pt x="140919" y="29413"/>
                </a:moveTo>
                <a:lnTo>
                  <a:pt x="136347" y="24853"/>
                </a:lnTo>
                <a:lnTo>
                  <a:pt x="125082" y="24853"/>
                </a:lnTo>
                <a:lnTo>
                  <a:pt x="120510" y="29413"/>
                </a:lnTo>
                <a:lnTo>
                  <a:pt x="120510" y="40678"/>
                </a:lnTo>
                <a:lnTo>
                  <a:pt x="125082" y="45250"/>
                </a:lnTo>
                <a:lnTo>
                  <a:pt x="136347" y="45250"/>
                </a:lnTo>
                <a:lnTo>
                  <a:pt x="140919" y="40678"/>
                </a:lnTo>
                <a:lnTo>
                  <a:pt x="140919" y="35052"/>
                </a:lnTo>
                <a:lnTo>
                  <a:pt x="140919" y="29413"/>
                </a:lnTo>
                <a:close/>
              </a:path>
              <a:path w="510540" h="116840">
                <a:moveTo>
                  <a:pt x="140919" y="4559"/>
                </a:moveTo>
                <a:lnTo>
                  <a:pt x="136347" y="0"/>
                </a:lnTo>
                <a:lnTo>
                  <a:pt x="125082" y="0"/>
                </a:lnTo>
                <a:lnTo>
                  <a:pt x="120510" y="4559"/>
                </a:lnTo>
                <a:lnTo>
                  <a:pt x="120510" y="15836"/>
                </a:lnTo>
                <a:lnTo>
                  <a:pt x="125082" y="20396"/>
                </a:lnTo>
                <a:lnTo>
                  <a:pt x="136347" y="20396"/>
                </a:lnTo>
                <a:lnTo>
                  <a:pt x="140919" y="15836"/>
                </a:lnTo>
                <a:lnTo>
                  <a:pt x="140919" y="10198"/>
                </a:lnTo>
                <a:lnTo>
                  <a:pt x="140919" y="4559"/>
                </a:lnTo>
                <a:close/>
              </a:path>
              <a:path w="510540" h="116840">
                <a:moveTo>
                  <a:pt x="166827" y="77343"/>
                </a:moveTo>
                <a:lnTo>
                  <a:pt x="162242" y="72783"/>
                </a:lnTo>
                <a:lnTo>
                  <a:pt x="150990" y="72783"/>
                </a:lnTo>
                <a:lnTo>
                  <a:pt x="146418" y="77343"/>
                </a:lnTo>
                <a:lnTo>
                  <a:pt x="146418" y="88620"/>
                </a:lnTo>
                <a:lnTo>
                  <a:pt x="150990" y="93179"/>
                </a:lnTo>
                <a:lnTo>
                  <a:pt x="162242" y="93179"/>
                </a:lnTo>
                <a:lnTo>
                  <a:pt x="166827" y="88620"/>
                </a:lnTo>
                <a:lnTo>
                  <a:pt x="166827" y="82994"/>
                </a:lnTo>
                <a:lnTo>
                  <a:pt x="166827" y="77343"/>
                </a:lnTo>
                <a:close/>
              </a:path>
              <a:path w="510540" h="116840">
                <a:moveTo>
                  <a:pt x="166827" y="53378"/>
                </a:moveTo>
                <a:lnTo>
                  <a:pt x="162242" y="48818"/>
                </a:lnTo>
                <a:lnTo>
                  <a:pt x="150990" y="48818"/>
                </a:lnTo>
                <a:lnTo>
                  <a:pt x="146418" y="53378"/>
                </a:lnTo>
                <a:lnTo>
                  <a:pt x="146418" y="64655"/>
                </a:lnTo>
                <a:lnTo>
                  <a:pt x="150990" y="69215"/>
                </a:lnTo>
                <a:lnTo>
                  <a:pt x="162242" y="69215"/>
                </a:lnTo>
                <a:lnTo>
                  <a:pt x="166827" y="64655"/>
                </a:lnTo>
                <a:lnTo>
                  <a:pt x="166827" y="59016"/>
                </a:lnTo>
                <a:lnTo>
                  <a:pt x="166827" y="53378"/>
                </a:lnTo>
                <a:close/>
              </a:path>
              <a:path w="510540" h="116840">
                <a:moveTo>
                  <a:pt x="166827" y="29413"/>
                </a:moveTo>
                <a:lnTo>
                  <a:pt x="162242" y="24853"/>
                </a:lnTo>
                <a:lnTo>
                  <a:pt x="150990" y="24853"/>
                </a:lnTo>
                <a:lnTo>
                  <a:pt x="146418" y="29413"/>
                </a:lnTo>
                <a:lnTo>
                  <a:pt x="146418" y="40678"/>
                </a:lnTo>
                <a:lnTo>
                  <a:pt x="150990" y="45250"/>
                </a:lnTo>
                <a:lnTo>
                  <a:pt x="162242" y="45250"/>
                </a:lnTo>
                <a:lnTo>
                  <a:pt x="166827" y="40678"/>
                </a:lnTo>
                <a:lnTo>
                  <a:pt x="166827" y="35052"/>
                </a:lnTo>
                <a:lnTo>
                  <a:pt x="166827" y="29413"/>
                </a:lnTo>
                <a:close/>
              </a:path>
              <a:path w="510540" h="116840">
                <a:moveTo>
                  <a:pt x="166827" y="4559"/>
                </a:moveTo>
                <a:lnTo>
                  <a:pt x="162242" y="0"/>
                </a:lnTo>
                <a:lnTo>
                  <a:pt x="150990" y="0"/>
                </a:lnTo>
                <a:lnTo>
                  <a:pt x="146418" y="4559"/>
                </a:lnTo>
                <a:lnTo>
                  <a:pt x="146418" y="15836"/>
                </a:lnTo>
                <a:lnTo>
                  <a:pt x="150990" y="20396"/>
                </a:lnTo>
                <a:lnTo>
                  <a:pt x="162242" y="20396"/>
                </a:lnTo>
                <a:lnTo>
                  <a:pt x="166827" y="15836"/>
                </a:lnTo>
                <a:lnTo>
                  <a:pt x="166827" y="10198"/>
                </a:lnTo>
                <a:lnTo>
                  <a:pt x="166827" y="4559"/>
                </a:lnTo>
                <a:close/>
              </a:path>
              <a:path w="510540" h="116840">
                <a:moveTo>
                  <a:pt x="192455" y="77343"/>
                </a:moveTo>
                <a:lnTo>
                  <a:pt x="187883" y="72783"/>
                </a:lnTo>
                <a:lnTo>
                  <a:pt x="176618" y="72783"/>
                </a:lnTo>
                <a:lnTo>
                  <a:pt x="172059" y="77343"/>
                </a:lnTo>
                <a:lnTo>
                  <a:pt x="172059" y="88620"/>
                </a:lnTo>
                <a:lnTo>
                  <a:pt x="176618" y="93179"/>
                </a:lnTo>
                <a:lnTo>
                  <a:pt x="187883" y="93179"/>
                </a:lnTo>
                <a:lnTo>
                  <a:pt x="192455" y="88620"/>
                </a:lnTo>
                <a:lnTo>
                  <a:pt x="192455" y="82994"/>
                </a:lnTo>
                <a:lnTo>
                  <a:pt x="192455" y="77343"/>
                </a:lnTo>
                <a:close/>
              </a:path>
              <a:path w="510540" h="116840">
                <a:moveTo>
                  <a:pt x="192455" y="53378"/>
                </a:moveTo>
                <a:lnTo>
                  <a:pt x="187883" y="48818"/>
                </a:lnTo>
                <a:lnTo>
                  <a:pt x="176618" y="48818"/>
                </a:lnTo>
                <a:lnTo>
                  <a:pt x="172059" y="53378"/>
                </a:lnTo>
                <a:lnTo>
                  <a:pt x="172059" y="64655"/>
                </a:lnTo>
                <a:lnTo>
                  <a:pt x="176618" y="69215"/>
                </a:lnTo>
                <a:lnTo>
                  <a:pt x="187883" y="69215"/>
                </a:lnTo>
                <a:lnTo>
                  <a:pt x="192455" y="64655"/>
                </a:lnTo>
                <a:lnTo>
                  <a:pt x="192455" y="59016"/>
                </a:lnTo>
                <a:lnTo>
                  <a:pt x="192455" y="53378"/>
                </a:lnTo>
                <a:close/>
              </a:path>
              <a:path w="510540" h="116840">
                <a:moveTo>
                  <a:pt x="192455" y="29413"/>
                </a:moveTo>
                <a:lnTo>
                  <a:pt x="187883" y="24853"/>
                </a:lnTo>
                <a:lnTo>
                  <a:pt x="176618" y="24853"/>
                </a:lnTo>
                <a:lnTo>
                  <a:pt x="172059" y="29413"/>
                </a:lnTo>
                <a:lnTo>
                  <a:pt x="172059" y="40678"/>
                </a:lnTo>
                <a:lnTo>
                  <a:pt x="176618" y="45250"/>
                </a:lnTo>
                <a:lnTo>
                  <a:pt x="187883" y="45250"/>
                </a:lnTo>
                <a:lnTo>
                  <a:pt x="192455" y="40678"/>
                </a:lnTo>
                <a:lnTo>
                  <a:pt x="192455" y="35052"/>
                </a:lnTo>
                <a:lnTo>
                  <a:pt x="192455" y="29413"/>
                </a:lnTo>
                <a:close/>
              </a:path>
              <a:path w="510540" h="116840">
                <a:moveTo>
                  <a:pt x="192455" y="4559"/>
                </a:moveTo>
                <a:lnTo>
                  <a:pt x="187883" y="0"/>
                </a:lnTo>
                <a:lnTo>
                  <a:pt x="176618" y="0"/>
                </a:lnTo>
                <a:lnTo>
                  <a:pt x="172059" y="4559"/>
                </a:lnTo>
                <a:lnTo>
                  <a:pt x="172059" y="15836"/>
                </a:lnTo>
                <a:lnTo>
                  <a:pt x="176618" y="20396"/>
                </a:lnTo>
                <a:lnTo>
                  <a:pt x="187883" y="20396"/>
                </a:lnTo>
                <a:lnTo>
                  <a:pt x="192455" y="15836"/>
                </a:lnTo>
                <a:lnTo>
                  <a:pt x="192455" y="10198"/>
                </a:lnTo>
                <a:lnTo>
                  <a:pt x="192455" y="4559"/>
                </a:lnTo>
                <a:close/>
              </a:path>
              <a:path w="510540" h="116840">
                <a:moveTo>
                  <a:pt x="217208" y="77343"/>
                </a:moveTo>
                <a:lnTo>
                  <a:pt x="212636" y="72783"/>
                </a:lnTo>
                <a:lnTo>
                  <a:pt x="201371" y="72783"/>
                </a:lnTo>
                <a:lnTo>
                  <a:pt x="196799" y="77343"/>
                </a:lnTo>
                <a:lnTo>
                  <a:pt x="196799" y="88620"/>
                </a:lnTo>
                <a:lnTo>
                  <a:pt x="201371" y="93179"/>
                </a:lnTo>
                <a:lnTo>
                  <a:pt x="212636" y="93179"/>
                </a:lnTo>
                <a:lnTo>
                  <a:pt x="217208" y="88620"/>
                </a:lnTo>
                <a:lnTo>
                  <a:pt x="217208" y="82994"/>
                </a:lnTo>
                <a:lnTo>
                  <a:pt x="217208" y="77343"/>
                </a:lnTo>
                <a:close/>
              </a:path>
              <a:path w="510540" h="116840">
                <a:moveTo>
                  <a:pt x="217208" y="53378"/>
                </a:moveTo>
                <a:lnTo>
                  <a:pt x="212636" y="48818"/>
                </a:lnTo>
                <a:lnTo>
                  <a:pt x="201371" y="48818"/>
                </a:lnTo>
                <a:lnTo>
                  <a:pt x="196799" y="53378"/>
                </a:lnTo>
                <a:lnTo>
                  <a:pt x="196799" y="64655"/>
                </a:lnTo>
                <a:lnTo>
                  <a:pt x="201371" y="69215"/>
                </a:lnTo>
                <a:lnTo>
                  <a:pt x="212636" y="69215"/>
                </a:lnTo>
                <a:lnTo>
                  <a:pt x="217208" y="64655"/>
                </a:lnTo>
                <a:lnTo>
                  <a:pt x="217208" y="59016"/>
                </a:lnTo>
                <a:lnTo>
                  <a:pt x="217208" y="53378"/>
                </a:lnTo>
                <a:close/>
              </a:path>
              <a:path w="510540" h="116840">
                <a:moveTo>
                  <a:pt x="217208" y="29413"/>
                </a:moveTo>
                <a:lnTo>
                  <a:pt x="212636" y="24853"/>
                </a:lnTo>
                <a:lnTo>
                  <a:pt x="201371" y="24853"/>
                </a:lnTo>
                <a:lnTo>
                  <a:pt x="196799" y="29413"/>
                </a:lnTo>
                <a:lnTo>
                  <a:pt x="196799" y="40678"/>
                </a:lnTo>
                <a:lnTo>
                  <a:pt x="201371" y="45250"/>
                </a:lnTo>
                <a:lnTo>
                  <a:pt x="212636" y="45250"/>
                </a:lnTo>
                <a:lnTo>
                  <a:pt x="217208" y="40678"/>
                </a:lnTo>
                <a:lnTo>
                  <a:pt x="217208" y="35052"/>
                </a:lnTo>
                <a:lnTo>
                  <a:pt x="217208" y="29413"/>
                </a:lnTo>
                <a:close/>
              </a:path>
              <a:path w="510540" h="116840">
                <a:moveTo>
                  <a:pt x="217208" y="4559"/>
                </a:moveTo>
                <a:lnTo>
                  <a:pt x="212636" y="0"/>
                </a:lnTo>
                <a:lnTo>
                  <a:pt x="201371" y="0"/>
                </a:lnTo>
                <a:lnTo>
                  <a:pt x="196799" y="4559"/>
                </a:lnTo>
                <a:lnTo>
                  <a:pt x="196799" y="15836"/>
                </a:lnTo>
                <a:lnTo>
                  <a:pt x="201371" y="20396"/>
                </a:lnTo>
                <a:lnTo>
                  <a:pt x="212636" y="20396"/>
                </a:lnTo>
                <a:lnTo>
                  <a:pt x="217208" y="15836"/>
                </a:lnTo>
                <a:lnTo>
                  <a:pt x="217208" y="10198"/>
                </a:lnTo>
                <a:lnTo>
                  <a:pt x="217208" y="4559"/>
                </a:lnTo>
                <a:close/>
              </a:path>
              <a:path w="510540" h="116840">
                <a:moveTo>
                  <a:pt x="241579" y="100444"/>
                </a:moveTo>
                <a:lnTo>
                  <a:pt x="237007" y="95872"/>
                </a:lnTo>
                <a:lnTo>
                  <a:pt x="225729" y="95872"/>
                </a:lnTo>
                <a:lnTo>
                  <a:pt x="221183" y="100444"/>
                </a:lnTo>
                <a:lnTo>
                  <a:pt x="221183" y="111709"/>
                </a:lnTo>
                <a:lnTo>
                  <a:pt x="225729" y="116268"/>
                </a:lnTo>
                <a:lnTo>
                  <a:pt x="237007" y="116268"/>
                </a:lnTo>
                <a:lnTo>
                  <a:pt x="241579" y="111709"/>
                </a:lnTo>
                <a:lnTo>
                  <a:pt x="241579" y="106070"/>
                </a:lnTo>
                <a:lnTo>
                  <a:pt x="241579" y="100444"/>
                </a:lnTo>
                <a:close/>
              </a:path>
              <a:path w="510540" h="116840">
                <a:moveTo>
                  <a:pt x="241579" y="77343"/>
                </a:moveTo>
                <a:lnTo>
                  <a:pt x="237007" y="72783"/>
                </a:lnTo>
                <a:lnTo>
                  <a:pt x="225729" y="72783"/>
                </a:lnTo>
                <a:lnTo>
                  <a:pt x="221183" y="77343"/>
                </a:lnTo>
                <a:lnTo>
                  <a:pt x="221183" y="88620"/>
                </a:lnTo>
                <a:lnTo>
                  <a:pt x="225729" y="93179"/>
                </a:lnTo>
                <a:lnTo>
                  <a:pt x="237007" y="93179"/>
                </a:lnTo>
                <a:lnTo>
                  <a:pt x="241579" y="88620"/>
                </a:lnTo>
                <a:lnTo>
                  <a:pt x="241579" y="82994"/>
                </a:lnTo>
                <a:lnTo>
                  <a:pt x="241579" y="77343"/>
                </a:lnTo>
                <a:close/>
              </a:path>
              <a:path w="510540" h="116840">
                <a:moveTo>
                  <a:pt x="241579" y="53378"/>
                </a:moveTo>
                <a:lnTo>
                  <a:pt x="237007" y="48818"/>
                </a:lnTo>
                <a:lnTo>
                  <a:pt x="225729" y="48818"/>
                </a:lnTo>
                <a:lnTo>
                  <a:pt x="221183" y="53378"/>
                </a:lnTo>
                <a:lnTo>
                  <a:pt x="221183" y="64655"/>
                </a:lnTo>
                <a:lnTo>
                  <a:pt x="225729" y="69215"/>
                </a:lnTo>
                <a:lnTo>
                  <a:pt x="237007" y="69215"/>
                </a:lnTo>
                <a:lnTo>
                  <a:pt x="241579" y="64655"/>
                </a:lnTo>
                <a:lnTo>
                  <a:pt x="241579" y="59016"/>
                </a:lnTo>
                <a:lnTo>
                  <a:pt x="241579" y="53378"/>
                </a:lnTo>
                <a:close/>
              </a:path>
              <a:path w="510540" h="116840">
                <a:moveTo>
                  <a:pt x="241579" y="29413"/>
                </a:moveTo>
                <a:lnTo>
                  <a:pt x="237007" y="24853"/>
                </a:lnTo>
                <a:lnTo>
                  <a:pt x="225729" y="24853"/>
                </a:lnTo>
                <a:lnTo>
                  <a:pt x="221183" y="29413"/>
                </a:lnTo>
                <a:lnTo>
                  <a:pt x="221183" y="40678"/>
                </a:lnTo>
                <a:lnTo>
                  <a:pt x="225729" y="45250"/>
                </a:lnTo>
                <a:lnTo>
                  <a:pt x="237007" y="45250"/>
                </a:lnTo>
                <a:lnTo>
                  <a:pt x="241579" y="40678"/>
                </a:lnTo>
                <a:lnTo>
                  <a:pt x="241579" y="35052"/>
                </a:lnTo>
                <a:lnTo>
                  <a:pt x="241579" y="29413"/>
                </a:lnTo>
                <a:close/>
              </a:path>
              <a:path w="510540" h="116840">
                <a:moveTo>
                  <a:pt x="264172" y="100444"/>
                </a:moveTo>
                <a:lnTo>
                  <a:pt x="259600" y="95872"/>
                </a:lnTo>
                <a:lnTo>
                  <a:pt x="248335" y="95872"/>
                </a:lnTo>
                <a:lnTo>
                  <a:pt x="243776" y="100444"/>
                </a:lnTo>
                <a:lnTo>
                  <a:pt x="243776" y="111709"/>
                </a:lnTo>
                <a:lnTo>
                  <a:pt x="248335" y="116268"/>
                </a:lnTo>
                <a:lnTo>
                  <a:pt x="259600" y="116268"/>
                </a:lnTo>
                <a:lnTo>
                  <a:pt x="264172" y="111709"/>
                </a:lnTo>
                <a:lnTo>
                  <a:pt x="264172" y="106070"/>
                </a:lnTo>
                <a:lnTo>
                  <a:pt x="264172" y="100444"/>
                </a:lnTo>
                <a:close/>
              </a:path>
              <a:path w="510540" h="116840">
                <a:moveTo>
                  <a:pt x="264172" y="77343"/>
                </a:moveTo>
                <a:lnTo>
                  <a:pt x="259600" y="72783"/>
                </a:lnTo>
                <a:lnTo>
                  <a:pt x="248335" y="72783"/>
                </a:lnTo>
                <a:lnTo>
                  <a:pt x="243776" y="77343"/>
                </a:lnTo>
                <a:lnTo>
                  <a:pt x="243776" y="88620"/>
                </a:lnTo>
                <a:lnTo>
                  <a:pt x="248335" y="93179"/>
                </a:lnTo>
                <a:lnTo>
                  <a:pt x="259600" y="93179"/>
                </a:lnTo>
                <a:lnTo>
                  <a:pt x="264172" y="88620"/>
                </a:lnTo>
                <a:lnTo>
                  <a:pt x="264172" y="82994"/>
                </a:lnTo>
                <a:lnTo>
                  <a:pt x="264172" y="77343"/>
                </a:lnTo>
                <a:close/>
              </a:path>
              <a:path w="510540" h="116840">
                <a:moveTo>
                  <a:pt x="264172" y="53378"/>
                </a:moveTo>
                <a:lnTo>
                  <a:pt x="259600" y="48818"/>
                </a:lnTo>
                <a:lnTo>
                  <a:pt x="248335" y="48818"/>
                </a:lnTo>
                <a:lnTo>
                  <a:pt x="243776" y="53378"/>
                </a:lnTo>
                <a:lnTo>
                  <a:pt x="243776" y="64655"/>
                </a:lnTo>
                <a:lnTo>
                  <a:pt x="248335" y="69215"/>
                </a:lnTo>
                <a:lnTo>
                  <a:pt x="259600" y="69215"/>
                </a:lnTo>
                <a:lnTo>
                  <a:pt x="264172" y="64655"/>
                </a:lnTo>
                <a:lnTo>
                  <a:pt x="264172" y="59016"/>
                </a:lnTo>
                <a:lnTo>
                  <a:pt x="264172" y="53378"/>
                </a:lnTo>
                <a:close/>
              </a:path>
              <a:path w="510540" h="116840">
                <a:moveTo>
                  <a:pt x="264172" y="29413"/>
                </a:moveTo>
                <a:lnTo>
                  <a:pt x="259600" y="24853"/>
                </a:lnTo>
                <a:lnTo>
                  <a:pt x="248335" y="24853"/>
                </a:lnTo>
                <a:lnTo>
                  <a:pt x="243776" y="29413"/>
                </a:lnTo>
                <a:lnTo>
                  <a:pt x="243776" y="40678"/>
                </a:lnTo>
                <a:lnTo>
                  <a:pt x="248335" y="45250"/>
                </a:lnTo>
                <a:lnTo>
                  <a:pt x="259600" y="45250"/>
                </a:lnTo>
                <a:lnTo>
                  <a:pt x="264172" y="40678"/>
                </a:lnTo>
                <a:lnTo>
                  <a:pt x="264172" y="35052"/>
                </a:lnTo>
                <a:lnTo>
                  <a:pt x="264172" y="29413"/>
                </a:lnTo>
                <a:close/>
              </a:path>
              <a:path w="510540" h="116840">
                <a:moveTo>
                  <a:pt x="289026" y="77343"/>
                </a:moveTo>
                <a:lnTo>
                  <a:pt x="284454" y="72783"/>
                </a:lnTo>
                <a:lnTo>
                  <a:pt x="273189" y="72783"/>
                </a:lnTo>
                <a:lnTo>
                  <a:pt x="268643" y="77343"/>
                </a:lnTo>
                <a:lnTo>
                  <a:pt x="268643" y="88620"/>
                </a:lnTo>
                <a:lnTo>
                  <a:pt x="273189" y="93179"/>
                </a:lnTo>
                <a:lnTo>
                  <a:pt x="284454" y="93179"/>
                </a:lnTo>
                <a:lnTo>
                  <a:pt x="289026" y="88620"/>
                </a:lnTo>
                <a:lnTo>
                  <a:pt x="289026" y="82994"/>
                </a:lnTo>
                <a:lnTo>
                  <a:pt x="289026" y="77343"/>
                </a:lnTo>
                <a:close/>
              </a:path>
              <a:path w="510540" h="116840">
                <a:moveTo>
                  <a:pt x="289026" y="53378"/>
                </a:moveTo>
                <a:lnTo>
                  <a:pt x="284454" y="48818"/>
                </a:lnTo>
                <a:lnTo>
                  <a:pt x="273189" y="48818"/>
                </a:lnTo>
                <a:lnTo>
                  <a:pt x="268643" y="53378"/>
                </a:lnTo>
                <a:lnTo>
                  <a:pt x="268643" y="64655"/>
                </a:lnTo>
                <a:lnTo>
                  <a:pt x="273189" y="69215"/>
                </a:lnTo>
                <a:lnTo>
                  <a:pt x="284454" y="69215"/>
                </a:lnTo>
                <a:lnTo>
                  <a:pt x="289026" y="64655"/>
                </a:lnTo>
                <a:lnTo>
                  <a:pt x="289026" y="59016"/>
                </a:lnTo>
                <a:lnTo>
                  <a:pt x="289026" y="53378"/>
                </a:lnTo>
                <a:close/>
              </a:path>
              <a:path w="510540" h="116840">
                <a:moveTo>
                  <a:pt x="289026" y="29413"/>
                </a:moveTo>
                <a:lnTo>
                  <a:pt x="284454" y="24853"/>
                </a:lnTo>
                <a:lnTo>
                  <a:pt x="273189" y="24853"/>
                </a:lnTo>
                <a:lnTo>
                  <a:pt x="268643" y="29413"/>
                </a:lnTo>
                <a:lnTo>
                  <a:pt x="268643" y="40678"/>
                </a:lnTo>
                <a:lnTo>
                  <a:pt x="273189" y="45250"/>
                </a:lnTo>
                <a:lnTo>
                  <a:pt x="284454" y="45250"/>
                </a:lnTo>
                <a:lnTo>
                  <a:pt x="289026" y="40678"/>
                </a:lnTo>
                <a:lnTo>
                  <a:pt x="289026" y="35052"/>
                </a:lnTo>
                <a:lnTo>
                  <a:pt x="289026" y="29413"/>
                </a:lnTo>
                <a:close/>
              </a:path>
              <a:path w="510540" h="116840">
                <a:moveTo>
                  <a:pt x="289026" y="4559"/>
                </a:moveTo>
                <a:lnTo>
                  <a:pt x="284454" y="0"/>
                </a:lnTo>
                <a:lnTo>
                  <a:pt x="273189" y="0"/>
                </a:lnTo>
                <a:lnTo>
                  <a:pt x="268643" y="4559"/>
                </a:lnTo>
                <a:lnTo>
                  <a:pt x="268643" y="15836"/>
                </a:lnTo>
                <a:lnTo>
                  <a:pt x="273189" y="20396"/>
                </a:lnTo>
                <a:lnTo>
                  <a:pt x="284454" y="20396"/>
                </a:lnTo>
                <a:lnTo>
                  <a:pt x="289026" y="15836"/>
                </a:lnTo>
                <a:lnTo>
                  <a:pt x="289026" y="10198"/>
                </a:lnTo>
                <a:lnTo>
                  <a:pt x="289026" y="4559"/>
                </a:lnTo>
                <a:close/>
              </a:path>
              <a:path w="510540" h="116840">
                <a:moveTo>
                  <a:pt x="314007" y="77343"/>
                </a:moveTo>
                <a:lnTo>
                  <a:pt x="309448" y="72783"/>
                </a:lnTo>
                <a:lnTo>
                  <a:pt x="298170" y="72783"/>
                </a:lnTo>
                <a:lnTo>
                  <a:pt x="293611" y="77343"/>
                </a:lnTo>
                <a:lnTo>
                  <a:pt x="293611" y="88620"/>
                </a:lnTo>
                <a:lnTo>
                  <a:pt x="298170" y="93179"/>
                </a:lnTo>
                <a:lnTo>
                  <a:pt x="309448" y="93179"/>
                </a:lnTo>
                <a:lnTo>
                  <a:pt x="314007" y="88620"/>
                </a:lnTo>
                <a:lnTo>
                  <a:pt x="314007" y="82994"/>
                </a:lnTo>
                <a:lnTo>
                  <a:pt x="314007" y="77343"/>
                </a:lnTo>
                <a:close/>
              </a:path>
              <a:path w="510540" h="116840">
                <a:moveTo>
                  <a:pt x="314007" y="53378"/>
                </a:moveTo>
                <a:lnTo>
                  <a:pt x="309448" y="48818"/>
                </a:lnTo>
                <a:lnTo>
                  <a:pt x="298170" y="48818"/>
                </a:lnTo>
                <a:lnTo>
                  <a:pt x="293611" y="53378"/>
                </a:lnTo>
                <a:lnTo>
                  <a:pt x="293611" y="64655"/>
                </a:lnTo>
                <a:lnTo>
                  <a:pt x="298170" y="69215"/>
                </a:lnTo>
                <a:lnTo>
                  <a:pt x="309448" y="69215"/>
                </a:lnTo>
                <a:lnTo>
                  <a:pt x="314007" y="64655"/>
                </a:lnTo>
                <a:lnTo>
                  <a:pt x="314007" y="59016"/>
                </a:lnTo>
                <a:lnTo>
                  <a:pt x="314007" y="53378"/>
                </a:lnTo>
                <a:close/>
              </a:path>
              <a:path w="510540" h="116840">
                <a:moveTo>
                  <a:pt x="314007" y="29413"/>
                </a:moveTo>
                <a:lnTo>
                  <a:pt x="309448" y="24853"/>
                </a:lnTo>
                <a:lnTo>
                  <a:pt x="298170" y="24853"/>
                </a:lnTo>
                <a:lnTo>
                  <a:pt x="293611" y="29413"/>
                </a:lnTo>
                <a:lnTo>
                  <a:pt x="293611" y="40678"/>
                </a:lnTo>
                <a:lnTo>
                  <a:pt x="298170" y="45250"/>
                </a:lnTo>
                <a:lnTo>
                  <a:pt x="309448" y="45250"/>
                </a:lnTo>
                <a:lnTo>
                  <a:pt x="314007" y="40678"/>
                </a:lnTo>
                <a:lnTo>
                  <a:pt x="314007" y="35052"/>
                </a:lnTo>
                <a:lnTo>
                  <a:pt x="314007" y="29413"/>
                </a:lnTo>
                <a:close/>
              </a:path>
              <a:path w="510540" h="116840">
                <a:moveTo>
                  <a:pt x="314007" y="4559"/>
                </a:moveTo>
                <a:lnTo>
                  <a:pt x="309448" y="0"/>
                </a:lnTo>
                <a:lnTo>
                  <a:pt x="298170" y="0"/>
                </a:lnTo>
                <a:lnTo>
                  <a:pt x="293611" y="4559"/>
                </a:lnTo>
                <a:lnTo>
                  <a:pt x="293611" y="15836"/>
                </a:lnTo>
                <a:lnTo>
                  <a:pt x="298170" y="20396"/>
                </a:lnTo>
                <a:lnTo>
                  <a:pt x="309448" y="20396"/>
                </a:lnTo>
                <a:lnTo>
                  <a:pt x="314007" y="15836"/>
                </a:lnTo>
                <a:lnTo>
                  <a:pt x="314007" y="10198"/>
                </a:lnTo>
                <a:lnTo>
                  <a:pt x="314007" y="4559"/>
                </a:lnTo>
                <a:close/>
              </a:path>
              <a:path w="510540" h="116840">
                <a:moveTo>
                  <a:pt x="337997" y="77343"/>
                </a:moveTo>
                <a:lnTo>
                  <a:pt x="333425" y="72783"/>
                </a:lnTo>
                <a:lnTo>
                  <a:pt x="322160" y="72783"/>
                </a:lnTo>
                <a:lnTo>
                  <a:pt x="317588" y="77343"/>
                </a:lnTo>
                <a:lnTo>
                  <a:pt x="317588" y="88620"/>
                </a:lnTo>
                <a:lnTo>
                  <a:pt x="322160" y="93179"/>
                </a:lnTo>
                <a:lnTo>
                  <a:pt x="333425" y="93179"/>
                </a:lnTo>
                <a:lnTo>
                  <a:pt x="337997" y="88620"/>
                </a:lnTo>
                <a:lnTo>
                  <a:pt x="337997" y="82994"/>
                </a:lnTo>
                <a:lnTo>
                  <a:pt x="337997" y="77343"/>
                </a:lnTo>
                <a:close/>
              </a:path>
              <a:path w="510540" h="116840">
                <a:moveTo>
                  <a:pt x="337997" y="53378"/>
                </a:moveTo>
                <a:lnTo>
                  <a:pt x="333425" y="48818"/>
                </a:lnTo>
                <a:lnTo>
                  <a:pt x="322160" y="48818"/>
                </a:lnTo>
                <a:lnTo>
                  <a:pt x="317588" y="53378"/>
                </a:lnTo>
                <a:lnTo>
                  <a:pt x="317588" y="64655"/>
                </a:lnTo>
                <a:lnTo>
                  <a:pt x="322160" y="69215"/>
                </a:lnTo>
                <a:lnTo>
                  <a:pt x="333425" y="69215"/>
                </a:lnTo>
                <a:lnTo>
                  <a:pt x="337997" y="64655"/>
                </a:lnTo>
                <a:lnTo>
                  <a:pt x="337997" y="59016"/>
                </a:lnTo>
                <a:lnTo>
                  <a:pt x="337997" y="53378"/>
                </a:lnTo>
                <a:close/>
              </a:path>
              <a:path w="510540" h="116840">
                <a:moveTo>
                  <a:pt x="337997" y="29413"/>
                </a:moveTo>
                <a:lnTo>
                  <a:pt x="333425" y="24853"/>
                </a:lnTo>
                <a:lnTo>
                  <a:pt x="322160" y="24853"/>
                </a:lnTo>
                <a:lnTo>
                  <a:pt x="317588" y="29413"/>
                </a:lnTo>
                <a:lnTo>
                  <a:pt x="317588" y="40678"/>
                </a:lnTo>
                <a:lnTo>
                  <a:pt x="322160" y="45250"/>
                </a:lnTo>
                <a:lnTo>
                  <a:pt x="333425" y="45250"/>
                </a:lnTo>
                <a:lnTo>
                  <a:pt x="337997" y="40678"/>
                </a:lnTo>
                <a:lnTo>
                  <a:pt x="337997" y="35052"/>
                </a:lnTo>
                <a:lnTo>
                  <a:pt x="337997" y="29413"/>
                </a:lnTo>
                <a:close/>
              </a:path>
              <a:path w="510540" h="116840">
                <a:moveTo>
                  <a:pt x="337997" y="4559"/>
                </a:moveTo>
                <a:lnTo>
                  <a:pt x="333425" y="0"/>
                </a:lnTo>
                <a:lnTo>
                  <a:pt x="322160" y="0"/>
                </a:lnTo>
                <a:lnTo>
                  <a:pt x="317588" y="4559"/>
                </a:lnTo>
                <a:lnTo>
                  <a:pt x="317588" y="15836"/>
                </a:lnTo>
                <a:lnTo>
                  <a:pt x="322160" y="20396"/>
                </a:lnTo>
                <a:lnTo>
                  <a:pt x="333425" y="20396"/>
                </a:lnTo>
                <a:lnTo>
                  <a:pt x="337997" y="15836"/>
                </a:lnTo>
                <a:lnTo>
                  <a:pt x="337997" y="10198"/>
                </a:lnTo>
                <a:lnTo>
                  <a:pt x="337997" y="4559"/>
                </a:lnTo>
                <a:close/>
              </a:path>
              <a:path w="510540" h="116840">
                <a:moveTo>
                  <a:pt x="361784" y="77343"/>
                </a:moveTo>
                <a:lnTo>
                  <a:pt x="357212" y="72783"/>
                </a:lnTo>
                <a:lnTo>
                  <a:pt x="345935" y="72783"/>
                </a:lnTo>
                <a:lnTo>
                  <a:pt x="341376" y="77343"/>
                </a:lnTo>
                <a:lnTo>
                  <a:pt x="341376" y="88620"/>
                </a:lnTo>
                <a:lnTo>
                  <a:pt x="345935" y="93179"/>
                </a:lnTo>
                <a:lnTo>
                  <a:pt x="357212" y="93179"/>
                </a:lnTo>
                <a:lnTo>
                  <a:pt x="361784" y="88620"/>
                </a:lnTo>
                <a:lnTo>
                  <a:pt x="361784" y="82994"/>
                </a:lnTo>
                <a:lnTo>
                  <a:pt x="361784" y="77343"/>
                </a:lnTo>
                <a:close/>
              </a:path>
              <a:path w="510540" h="116840">
                <a:moveTo>
                  <a:pt x="361784" y="53378"/>
                </a:moveTo>
                <a:lnTo>
                  <a:pt x="357212" y="48818"/>
                </a:lnTo>
                <a:lnTo>
                  <a:pt x="345935" y="48818"/>
                </a:lnTo>
                <a:lnTo>
                  <a:pt x="341376" y="53378"/>
                </a:lnTo>
                <a:lnTo>
                  <a:pt x="341376" y="64655"/>
                </a:lnTo>
                <a:lnTo>
                  <a:pt x="345935" y="69215"/>
                </a:lnTo>
                <a:lnTo>
                  <a:pt x="357212" y="69215"/>
                </a:lnTo>
                <a:lnTo>
                  <a:pt x="361784" y="64655"/>
                </a:lnTo>
                <a:lnTo>
                  <a:pt x="361784" y="59016"/>
                </a:lnTo>
                <a:lnTo>
                  <a:pt x="361784" y="53378"/>
                </a:lnTo>
                <a:close/>
              </a:path>
              <a:path w="510540" h="116840">
                <a:moveTo>
                  <a:pt x="361784" y="29413"/>
                </a:moveTo>
                <a:lnTo>
                  <a:pt x="357212" y="24853"/>
                </a:lnTo>
                <a:lnTo>
                  <a:pt x="345935" y="24853"/>
                </a:lnTo>
                <a:lnTo>
                  <a:pt x="341376" y="29413"/>
                </a:lnTo>
                <a:lnTo>
                  <a:pt x="341376" y="40678"/>
                </a:lnTo>
                <a:lnTo>
                  <a:pt x="345935" y="45250"/>
                </a:lnTo>
                <a:lnTo>
                  <a:pt x="357212" y="45250"/>
                </a:lnTo>
                <a:lnTo>
                  <a:pt x="361784" y="40678"/>
                </a:lnTo>
                <a:lnTo>
                  <a:pt x="361784" y="35052"/>
                </a:lnTo>
                <a:lnTo>
                  <a:pt x="361784" y="29413"/>
                </a:lnTo>
                <a:close/>
              </a:path>
              <a:path w="510540" h="116840">
                <a:moveTo>
                  <a:pt x="361784" y="4559"/>
                </a:moveTo>
                <a:lnTo>
                  <a:pt x="357212" y="0"/>
                </a:lnTo>
                <a:lnTo>
                  <a:pt x="345935" y="0"/>
                </a:lnTo>
                <a:lnTo>
                  <a:pt x="341376" y="4559"/>
                </a:lnTo>
                <a:lnTo>
                  <a:pt x="341376" y="15836"/>
                </a:lnTo>
                <a:lnTo>
                  <a:pt x="345935" y="20396"/>
                </a:lnTo>
                <a:lnTo>
                  <a:pt x="357212" y="20396"/>
                </a:lnTo>
                <a:lnTo>
                  <a:pt x="361784" y="15836"/>
                </a:lnTo>
                <a:lnTo>
                  <a:pt x="361784" y="10198"/>
                </a:lnTo>
                <a:lnTo>
                  <a:pt x="361784" y="4559"/>
                </a:lnTo>
                <a:close/>
              </a:path>
              <a:path w="510540" h="116840">
                <a:moveTo>
                  <a:pt x="385064" y="77343"/>
                </a:moveTo>
                <a:lnTo>
                  <a:pt x="380492" y="72783"/>
                </a:lnTo>
                <a:lnTo>
                  <a:pt x="369227" y="72783"/>
                </a:lnTo>
                <a:lnTo>
                  <a:pt x="364667" y="77343"/>
                </a:lnTo>
                <a:lnTo>
                  <a:pt x="364667" y="88620"/>
                </a:lnTo>
                <a:lnTo>
                  <a:pt x="369227" y="93179"/>
                </a:lnTo>
                <a:lnTo>
                  <a:pt x="380492" y="93179"/>
                </a:lnTo>
                <a:lnTo>
                  <a:pt x="385064" y="88620"/>
                </a:lnTo>
                <a:lnTo>
                  <a:pt x="385064" y="82994"/>
                </a:lnTo>
                <a:lnTo>
                  <a:pt x="385064" y="77343"/>
                </a:lnTo>
                <a:close/>
              </a:path>
              <a:path w="510540" h="116840">
                <a:moveTo>
                  <a:pt x="385064" y="53378"/>
                </a:moveTo>
                <a:lnTo>
                  <a:pt x="380492" y="48818"/>
                </a:lnTo>
                <a:lnTo>
                  <a:pt x="369227" y="48818"/>
                </a:lnTo>
                <a:lnTo>
                  <a:pt x="364667" y="53378"/>
                </a:lnTo>
                <a:lnTo>
                  <a:pt x="364667" y="64655"/>
                </a:lnTo>
                <a:lnTo>
                  <a:pt x="369227" y="69215"/>
                </a:lnTo>
                <a:lnTo>
                  <a:pt x="380492" y="69215"/>
                </a:lnTo>
                <a:lnTo>
                  <a:pt x="385064" y="64655"/>
                </a:lnTo>
                <a:lnTo>
                  <a:pt x="385064" y="59016"/>
                </a:lnTo>
                <a:lnTo>
                  <a:pt x="385064" y="53378"/>
                </a:lnTo>
                <a:close/>
              </a:path>
              <a:path w="510540" h="116840">
                <a:moveTo>
                  <a:pt x="385064" y="29413"/>
                </a:moveTo>
                <a:lnTo>
                  <a:pt x="380492" y="24853"/>
                </a:lnTo>
                <a:lnTo>
                  <a:pt x="369227" y="24853"/>
                </a:lnTo>
                <a:lnTo>
                  <a:pt x="364667" y="29413"/>
                </a:lnTo>
                <a:lnTo>
                  <a:pt x="364667" y="40678"/>
                </a:lnTo>
                <a:lnTo>
                  <a:pt x="369227" y="45250"/>
                </a:lnTo>
                <a:lnTo>
                  <a:pt x="380492" y="45250"/>
                </a:lnTo>
                <a:lnTo>
                  <a:pt x="385064" y="40678"/>
                </a:lnTo>
                <a:lnTo>
                  <a:pt x="385064" y="35052"/>
                </a:lnTo>
                <a:lnTo>
                  <a:pt x="385064" y="29413"/>
                </a:lnTo>
                <a:close/>
              </a:path>
              <a:path w="510540" h="116840">
                <a:moveTo>
                  <a:pt x="385064" y="4559"/>
                </a:moveTo>
                <a:lnTo>
                  <a:pt x="380492" y="0"/>
                </a:lnTo>
                <a:lnTo>
                  <a:pt x="369227" y="0"/>
                </a:lnTo>
                <a:lnTo>
                  <a:pt x="364667" y="4559"/>
                </a:lnTo>
                <a:lnTo>
                  <a:pt x="364667" y="15836"/>
                </a:lnTo>
                <a:lnTo>
                  <a:pt x="369227" y="20396"/>
                </a:lnTo>
                <a:lnTo>
                  <a:pt x="380492" y="20396"/>
                </a:lnTo>
                <a:lnTo>
                  <a:pt x="385064" y="15836"/>
                </a:lnTo>
                <a:lnTo>
                  <a:pt x="385064" y="10198"/>
                </a:lnTo>
                <a:lnTo>
                  <a:pt x="385064" y="4559"/>
                </a:lnTo>
                <a:close/>
              </a:path>
              <a:path w="510540" h="116840">
                <a:moveTo>
                  <a:pt x="409524" y="77343"/>
                </a:moveTo>
                <a:lnTo>
                  <a:pt x="404952" y="72783"/>
                </a:lnTo>
                <a:lnTo>
                  <a:pt x="393700" y="72783"/>
                </a:lnTo>
                <a:lnTo>
                  <a:pt x="389128" y="77343"/>
                </a:lnTo>
                <a:lnTo>
                  <a:pt x="389128" y="88620"/>
                </a:lnTo>
                <a:lnTo>
                  <a:pt x="393700" y="93179"/>
                </a:lnTo>
                <a:lnTo>
                  <a:pt x="404952" y="93179"/>
                </a:lnTo>
                <a:lnTo>
                  <a:pt x="409524" y="88620"/>
                </a:lnTo>
                <a:lnTo>
                  <a:pt x="409524" y="82994"/>
                </a:lnTo>
                <a:lnTo>
                  <a:pt x="409524" y="77343"/>
                </a:lnTo>
                <a:close/>
              </a:path>
              <a:path w="510540" h="116840">
                <a:moveTo>
                  <a:pt x="409524" y="53378"/>
                </a:moveTo>
                <a:lnTo>
                  <a:pt x="404952" y="48818"/>
                </a:lnTo>
                <a:lnTo>
                  <a:pt x="393700" y="48818"/>
                </a:lnTo>
                <a:lnTo>
                  <a:pt x="389128" y="53378"/>
                </a:lnTo>
                <a:lnTo>
                  <a:pt x="389128" y="64655"/>
                </a:lnTo>
                <a:lnTo>
                  <a:pt x="393700" y="69215"/>
                </a:lnTo>
                <a:lnTo>
                  <a:pt x="404952" y="69215"/>
                </a:lnTo>
                <a:lnTo>
                  <a:pt x="409524" y="64655"/>
                </a:lnTo>
                <a:lnTo>
                  <a:pt x="409524" y="59016"/>
                </a:lnTo>
                <a:lnTo>
                  <a:pt x="409524" y="53378"/>
                </a:lnTo>
                <a:close/>
              </a:path>
              <a:path w="510540" h="116840">
                <a:moveTo>
                  <a:pt x="409524" y="29413"/>
                </a:moveTo>
                <a:lnTo>
                  <a:pt x="404952" y="24853"/>
                </a:lnTo>
                <a:lnTo>
                  <a:pt x="393700" y="24853"/>
                </a:lnTo>
                <a:lnTo>
                  <a:pt x="389128" y="29413"/>
                </a:lnTo>
                <a:lnTo>
                  <a:pt x="389128" y="40678"/>
                </a:lnTo>
                <a:lnTo>
                  <a:pt x="393700" y="45250"/>
                </a:lnTo>
                <a:lnTo>
                  <a:pt x="404952" y="45250"/>
                </a:lnTo>
                <a:lnTo>
                  <a:pt x="409524" y="40678"/>
                </a:lnTo>
                <a:lnTo>
                  <a:pt x="409524" y="35052"/>
                </a:lnTo>
                <a:lnTo>
                  <a:pt x="409524" y="29413"/>
                </a:lnTo>
                <a:close/>
              </a:path>
              <a:path w="510540" h="116840">
                <a:moveTo>
                  <a:pt x="409524" y="4559"/>
                </a:moveTo>
                <a:lnTo>
                  <a:pt x="404952" y="0"/>
                </a:lnTo>
                <a:lnTo>
                  <a:pt x="393700" y="0"/>
                </a:lnTo>
                <a:lnTo>
                  <a:pt x="389128" y="4559"/>
                </a:lnTo>
                <a:lnTo>
                  <a:pt x="389128" y="15836"/>
                </a:lnTo>
                <a:lnTo>
                  <a:pt x="393700" y="20396"/>
                </a:lnTo>
                <a:lnTo>
                  <a:pt x="404952" y="20396"/>
                </a:lnTo>
                <a:lnTo>
                  <a:pt x="409524" y="15836"/>
                </a:lnTo>
                <a:lnTo>
                  <a:pt x="409524" y="10198"/>
                </a:lnTo>
                <a:lnTo>
                  <a:pt x="409524" y="4559"/>
                </a:lnTo>
                <a:close/>
              </a:path>
              <a:path w="510540" h="116840">
                <a:moveTo>
                  <a:pt x="435432" y="77343"/>
                </a:moveTo>
                <a:lnTo>
                  <a:pt x="430860" y="72783"/>
                </a:lnTo>
                <a:lnTo>
                  <a:pt x="419595" y="72783"/>
                </a:lnTo>
                <a:lnTo>
                  <a:pt x="415023" y="77343"/>
                </a:lnTo>
                <a:lnTo>
                  <a:pt x="415023" y="88620"/>
                </a:lnTo>
                <a:lnTo>
                  <a:pt x="419595" y="93179"/>
                </a:lnTo>
                <a:lnTo>
                  <a:pt x="430860" y="93179"/>
                </a:lnTo>
                <a:lnTo>
                  <a:pt x="435432" y="88620"/>
                </a:lnTo>
                <a:lnTo>
                  <a:pt x="435432" y="82994"/>
                </a:lnTo>
                <a:lnTo>
                  <a:pt x="435432" y="77343"/>
                </a:lnTo>
                <a:close/>
              </a:path>
              <a:path w="510540" h="116840">
                <a:moveTo>
                  <a:pt x="435432" y="53378"/>
                </a:moveTo>
                <a:lnTo>
                  <a:pt x="430860" y="48818"/>
                </a:lnTo>
                <a:lnTo>
                  <a:pt x="419595" y="48818"/>
                </a:lnTo>
                <a:lnTo>
                  <a:pt x="415023" y="53378"/>
                </a:lnTo>
                <a:lnTo>
                  <a:pt x="415023" y="64655"/>
                </a:lnTo>
                <a:lnTo>
                  <a:pt x="419595" y="69215"/>
                </a:lnTo>
                <a:lnTo>
                  <a:pt x="430860" y="69215"/>
                </a:lnTo>
                <a:lnTo>
                  <a:pt x="435432" y="64655"/>
                </a:lnTo>
                <a:lnTo>
                  <a:pt x="435432" y="59016"/>
                </a:lnTo>
                <a:lnTo>
                  <a:pt x="435432" y="53378"/>
                </a:lnTo>
                <a:close/>
              </a:path>
              <a:path w="510540" h="116840">
                <a:moveTo>
                  <a:pt x="435432" y="29413"/>
                </a:moveTo>
                <a:lnTo>
                  <a:pt x="430860" y="24853"/>
                </a:lnTo>
                <a:lnTo>
                  <a:pt x="419595" y="24853"/>
                </a:lnTo>
                <a:lnTo>
                  <a:pt x="415023" y="29413"/>
                </a:lnTo>
                <a:lnTo>
                  <a:pt x="415023" y="40678"/>
                </a:lnTo>
                <a:lnTo>
                  <a:pt x="419595" y="45250"/>
                </a:lnTo>
                <a:lnTo>
                  <a:pt x="430860" y="45250"/>
                </a:lnTo>
                <a:lnTo>
                  <a:pt x="435432" y="40678"/>
                </a:lnTo>
                <a:lnTo>
                  <a:pt x="435432" y="35052"/>
                </a:lnTo>
                <a:lnTo>
                  <a:pt x="435432" y="29413"/>
                </a:lnTo>
                <a:close/>
              </a:path>
              <a:path w="510540" h="116840">
                <a:moveTo>
                  <a:pt x="435432" y="4559"/>
                </a:moveTo>
                <a:lnTo>
                  <a:pt x="430860" y="0"/>
                </a:lnTo>
                <a:lnTo>
                  <a:pt x="419595" y="0"/>
                </a:lnTo>
                <a:lnTo>
                  <a:pt x="415023" y="4559"/>
                </a:lnTo>
                <a:lnTo>
                  <a:pt x="415023" y="15836"/>
                </a:lnTo>
                <a:lnTo>
                  <a:pt x="419595" y="20396"/>
                </a:lnTo>
                <a:lnTo>
                  <a:pt x="430860" y="20396"/>
                </a:lnTo>
                <a:lnTo>
                  <a:pt x="435432" y="15836"/>
                </a:lnTo>
                <a:lnTo>
                  <a:pt x="435432" y="10198"/>
                </a:lnTo>
                <a:lnTo>
                  <a:pt x="435432" y="4559"/>
                </a:lnTo>
                <a:close/>
              </a:path>
              <a:path w="510540" h="116840">
                <a:moveTo>
                  <a:pt x="461073" y="53378"/>
                </a:moveTo>
                <a:lnTo>
                  <a:pt x="456501" y="48818"/>
                </a:lnTo>
                <a:lnTo>
                  <a:pt x="445236" y="48818"/>
                </a:lnTo>
                <a:lnTo>
                  <a:pt x="440677" y="53378"/>
                </a:lnTo>
                <a:lnTo>
                  <a:pt x="440677" y="64655"/>
                </a:lnTo>
                <a:lnTo>
                  <a:pt x="445236" y="69215"/>
                </a:lnTo>
                <a:lnTo>
                  <a:pt x="456501" y="69215"/>
                </a:lnTo>
                <a:lnTo>
                  <a:pt x="461073" y="64655"/>
                </a:lnTo>
                <a:lnTo>
                  <a:pt x="461073" y="59016"/>
                </a:lnTo>
                <a:lnTo>
                  <a:pt x="461073" y="53378"/>
                </a:lnTo>
                <a:close/>
              </a:path>
              <a:path w="510540" h="116840">
                <a:moveTo>
                  <a:pt x="461073" y="29413"/>
                </a:moveTo>
                <a:lnTo>
                  <a:pt x="456501" y="24853"/>
                </a:lnTo>
                <a:lnTo>
                  <a:pt x="445236" y="24853"/>
                </a:lnTo>
                <a:lnTo>
                  <a:pt x="440677" y="29413"/>
                </a:lnTo>
                <a:lnTo>
                  <a:pt x="440677" y="40678"/>
                </a:lnTo>
                <a:lnTo>
                  <a:pt x="445236" y="45250"/>
                </a:lnTo>
                <a:lnTo>
                  <a:pt x="456501" y="45250"/>
                </a:lnTo>
                <a:lnTo>
                  <a:pt x="461073" y="40678"/>
                </a:lnTo>
                <a:lnTo>
                  <a:pt x="461073" y="35052"/>
                </a:lnTo>
                <a:lnTo>
                  <a:pt x="461073" y="29413"/>
                </a:lnTo>
                <a:close/>
              </a:path>
              <a:path w="510540" h="116840">
                <a:moveTo>
                  <a:pt x="461073" y="4559"/>
                </a:moveTo>
                <a:lnTo>
                  <a:pt x="456501" y="0"/>
                </a:lnTo>
                <a:lnTo>
                  <a:pt x="445236" y="0"/>
                </a:lnTo>
                <a:lnTo>
                  <a:pt x="440677" y="4559"/>
                </a:lnTo>
                <a:lnTo>
                  <a:pt x="440677" y="15836"/>
                </a:lnTo>
                <a:lnTo>
                  <a:pt x="445236" y="20396"/>
                </a:lnTo>
                <a:lnTo>
                  <a:pt x="456501" y="20396"/>
                </a:lnTo>
                <a:lnTo>
                  <a:pt x="461073" y="15836"/>
                </a:lnTo>
                <a:lnTo>
                  <a:pt x="461073" y="10198"/>
                </a:lnTo>
                <a:lnTo>
                  <a:pt x="461073" y="4559"/>
                </a:lnTo>
                <a:close/>
              </a:path>
              <a:path w="510540" h="116840">
                <a:moveTo>
                  <a:pt x="485825" y="29413"/>
                </a:moveTo>
                <a:lnTo>
                  <a:pt x="481253" y="24853"/>
                </a:lnTo>
                <a:lnTo>
                  <a:pt x="469988" y="24853"/>
                </a:lnTo>
                <a:lnTo>
                  <a:pt x="465416" y="29413"/>
                </a:lnTo>
                <a:lnTo>
                  <a:pt x="465416" y="40678"/>
                </a:lnTo>
                <a:lnTo>
                  <a:pt x="469988" y="45250"/>
                </a:lnTo>
                <a:lnTo>
                  <a:pt x="481253" y="45250"/>
                </a:lnTo>
                <a:lnTo>
                  <a:pt x="485825" y="40678"/>
                </a:lnTo>
                <a:lnTo>
                  <a:pt x="485825" y="35052"/>
                </a:lnTo>
                <a:lnTo>
                  <a:pt x="485825" y="29413"/>
                </a:lnTo>
                <a:close/>
              </a:path>
              <a:path w="510540" h="116840">
                <a:moveTo>
                  <a:pt x="485825" y="4559"/>
                </a:moveTo>
                <a:lnTo>
                  <a:pt x="481253" y="0"/>
                </a:lnTo>
                <a:lnTo>
                  <a:pt x="469988" y="0"/>
                </a:lnTo>
                <a:lnTo>
                  <a:pt x="465416" y="4559"/>
                </a:lnTo>
                <a:lnTo>
                  <a:pt x="465416" y="15836"/>
                </a:lnTo>
                <a:lnTo>
                  <a:pt x="469988" y="20396"/>
                </a:lnTo>
                <a:lnTo>
                  <a:pt x="481253" y="20396"/>
                </a:lnTo>
                <a:lnTo>
                  <a:pt x="485825" y="15836"/>
                </a:lnTo>
                <a:lnTo>
                  <a:pt x="485825" y="10198"/>
                </a:lnTo>
                <a:lnTo>
                  <a:pt x="485825" y="4559"/>
                </a:lnTo>
                <a:close/>
              </a:path>
              <a:path w="510540" h="116840">
                <a:moveTo>
                  <a:pt x="510197" y="4559"/>
                </a:moveTo>
                <a:lnTo>
                  <a:pt x="505625" y="0"/>
                </a:lnTo>
                <a:lnTo>
                  <a:pt x="494360" y="0"/>
                </a:lnTo>
                <a:lnTo>
                  <a:pt x="489800" y="4559"/>
                </a:lnTo>
                <a:lnTo>
                  <a:pt x="489800" y="15836"/>
                </a:lnTo>
                <a:lnTo>
                  <a:pt x="494360" y="20396"/>
                </a:lnTo>
                <a:lnTo>
                  <a:pt x="505625" y="20396"/>
                </a:lnTo>
                <a:lnTo>
                  <a:pt x="510197" y="15836"/>
                </a:lnTo>
                <a:lnTo>
                  <a:pt x="510197" y="10198"/>
                </a:lnTo>
                <a:lnTo>
                  <a:pt x="510197" y="4559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20">
            <a:extLst>
              <a:ext uri="{FF2B5EF4-FFF2-40B4-BE49-F238E27FC236}">
                <a16:creationId xmlns:a16="http://schemas.microsoft.com/office/drawing/2014/main" id="{C0821B09-BB36-D045-AC9F-F875E998334B}"/>
              </a:ext>
            </a:extLst>
          </p:cNvPr>
          <p:cNvSpPr/>
          <p:nvPr userDrawn="1"/>
        </p:nvSpPr>
        <p:spPr>
          <a:xfrm>
            <a:off x="9976358" y="6499098"/>
            <a:ext cx="633730" cy="119380"/>
          </a:xfrm>
          <a:custGeom>
            <a:avLst/>
            <a:gdLst/>
            <a:ahLst/>
            <a:cxnLst/>
            <a:rect l="l" t="t" r="r" b="b"/>
            <a:pathLst>
              <a:path w="633729" h="119379">
                <a:moveTo>
                  <a:pt x="20408" y="103124"/>
                </a:moveTo>
                <a:lnTo>
                  <a:pt x="15836" y="98552"/>
                </a:lnTo>
                <a:lnTo>
                  <a:pt x="4572" y="98552"/>
                </a:lnTo>
                <a:lnTo>
                  <a:pt x="0" y="103124"/>
                </a:lnTo>
                <a:lnTo>
                  <a:pt x="0" y="114401"/>
                </a:lnTo>
                <a:lnTo>
                  <a:pt x="4572" y="118960"/>
                </a:lnTo>
                <a:lnTo>
                  <a:pt x="15836" y="118960"/>
                </a:lnTo>
                <a:lnTo>
                  <a:pt x="20408" y="114401"/>
                </a:lnTo>
                <a:lnTo>
                  <a:pt x="20408" y="108762"/>
                </a:lnTo>
                <a:lnTo>
                  <a:pt x="20408" y="103124"/>
                </a:lnTo>
                <a:close/>
              </a:path>
              <a:path w="633729" h="119379">
                <a:moveTo>
                  <a:pt x="44881" y="103124"/>
                </a:moveTo>
                <a:lnTo>
                  <a:pt x="40309" y="98552"/>
                </a:lnTo>
                <a:lnTo>
                  <a:pt x="29044" y="98552"/>
                </a:lnTo>
                <a:lnTo>
                  <a:pt x="24485" y="103124"/>
                </a:lnTo>
                <a:lnTo>
                  <a:pt x="24485" y="114401"/>
                </a:lnTo>
                <a:lnTo>
                  <a:pt x="29044" y="118960"/>
                </a:lnTo>
                <a:lnTo>
                  <a:pt x="40309" y="118960"/>
                </a:lnTo>
                <a:lnTo>
                  <a:pt x="44881" y="114401"/>
                </a:lnTo>
                <a:lnTo>
                  <a:pt x="44881" y="108762"/>
                </a:lnTo>
                <a:lnTo>
                  <a:pt x="44881" y="103124"/>
                </a:lnTo>
                <a:close/>
              </a:path>
              <a:path w="633729" h="119379">
                <a:moveTo>
                  <a:pt x="44881" y="79146"/>
                </a:moveTo>
                <a:lnTo>
                  <a:pt x="40309" y="74587"/>
                </a:lnTo>
                <a:lnTo>
                  <a:pt x="29044" y="74587"/>
                </a:lnTo>
                <a:lnTo>
                  <a:pt x="24485" y="79146"/>
                </a:lnTo>
                <a:lnTo>
                  <a:pt x="24485" y="90424"/>
                </a:lnTo>
                <a:lnTo>
                  <a:pt x="29044" y="94970"/>
                </a:lnTo>
                <a:lnTo>
                  <a:pt x="40309" y="94970"/>
                </a:lnTo>
                <a:lnTo>
                  <a:pt x="44881" y="90424"/>
                </a:lnTo>
                <a:lnTo>
                  <a:pt x="44881" y="84785"/>
                </a:lnTo>
                <a:lnTo>
                  <a:pt x="44881" y="79146"/>
                </a:lnTo>
                <a:close/>
              </a:path>
              <a:path w="633729" h="119379">
                <a:moveTo>
                  <a:pt x="70777" y="103124"/>
                </a:moveTo>
                <a:lnTo>
                  <a:pt x="66205" y="98552"/>
                </a:lnTo>
                <a:lnTo>
                  <a:pt x="54940" y="98552"/>
                </a:lnTo>
                <a:lnTo>
                  <a:pt x="50368" y="103124"/>
                </a:lnTo>
                <a:lnTo>
                  <a:pt x="50368" y="114401"/>
                </a:lnTo>
                <a:lnTo>
                  <a:pt x="54940" y="118960"/>
                </a:lnTo>
                <a:lnTo>
                  <a:pt x="66205" y="118960"/>
                </a:lnTo>
                <a:lnTo>
                  <a:pt x="70777" y="114401"/>
                </a:lnTo>
                <a:lnTo>
                  <a:pt x="70777" y="108762"/>
                </a:lnTo>
                <a:lnTo>
                  <a:pt x="70777" y="103124"/>
                </a:lnTo>
                <a:close/>
              </a:path>
              <a:path w="633729" h="119379">
                <a:moveTo>
                  <a:pt x="70777" y="79146"/>
                </a:moveTo>
                <a:lnTo>
                  <a:pt x="66205" y="74587"/>
                </a:lnTo>
                <a:lnTo>
                  <a:pt x="54940" y="74587"/>
                </a:lnTo>
                <a:lnTo>
                  <a:pt x="50368" y="79146"/>
                </a:lnTo>
                <a:lnTo>
                  <a:pt x="50368" y="90424"/>
                </a:lnTo>
                <a:lnTo>
                  <a:pt x="54940" y="94970"/>
                </a:lnTo>
                <a:lnTo>
                  <a:pt x="66205" y="94970"/>
                </a:lnTo>
                <a:lnTo>
                  <a:pt x="70777" y="90424"/>
                </a:lnTo>
                <a:lnTo>
                  <a:pt x="70777" y="84785"/>
                </a:lnTo>
                <a:lnTo>
                  <a:pt x="70777" y="79146"/>
                </a:lnTo>
                <a:close/>
              </a:path>
              <a:path w="633729" h="119379">
                <a:moveTo>
                  <a:pt x="96418" y="79146"/>
                </a:moveTo>
                <a:lnTo>
                  <a:pt x="91846" y="74587"/>
                </a:lnTo>
                <a:lnTo>
                  <a:pt x="80568" y="74587"/>
                </a:lnTo>
                <a:lnTo>
                  <a:pt x="76022" y="79146"/>
                </a:lnTo>
                <a:lnTo>
                  <a:pt x="76022" y="90424"/>
                </a:lnTo>
                <a:lnTo>
                  <a:pt x="80568" y="94970"/>
                </a:lnTo>
                <a:lnTo>
                  <a:pt x="91846" y="94970"/>
                </a:lnTo>
                <a:lnTo>
                  <a:pt x="96418" y="90424"/>
                </a:lnTo>
                <a:lnTo>
                  <a:pt x="96418" y="84785"/>
                </a:lnTo>
                <a:lnTo>
                  <a:pt x="96418" y="79146"/>
                </a:lnTo>
                <a:close/>
              </a:path>
              <a:path w="633729" h="119379">
                <a:moveTo>
                  <a:pt x="121170" y="79146"/>
                </a:moveTo>
                <a:lnTo>
                  <a:pt x="116598" y="74587"/>
                </a:lnTo>
                <a:lnTo>
                  <a:pt x="105333" y="74587"/>
                </a:lnTo>
                <a:lnTo>
                  <a:pt x="100761" y="79146"/>
                </a:lnTo>
                <a:lnTo>
                  <a:pt x="100761" y="90424"/>
                </a:lnTo>
                <a:lnTo>
                  <a:pt x="105333" y="94970"/>
                </a:lnTo>
                <a:lnTo>
                  <a:pt x="116598" y="94970"/>
                </a:lnTo>
                <a:lnTo>
                  <a:pt x="121170" y="90424"/>
                </a:lnTo>
                <a:lnTo>
                  <a:pt x="121170" y="84785"/>
                </a:lnTo>
                <a:lnTo>
                  <a:pt x="121170" y="79146"/>
                </a:lnTo>
                <a:close/>
              </a:path>
              <a:path w="633729" h="119379">
                <a:moveTo>
                  <a:pt x="121170" y="54279"/>
                </a:moveTo>
                <a:lnTo>
                  <a:pt x="116598" y="49720"/>
                </a:lnTo>
                <a:lnTo>
                  <a:pt x="105333" y="49720"/>
                </a:lnTo>
                <a:lnTo>
                  <a:pt x="100761" y="54279"/>
                </a:lnTo>
                <a:lnTo>
                  <a:pt x="100761" y="65544"/>
                </a:lnTo>
                <a:lnTo>
                  <a:pt x="105333" y="70116"/>
                </a:lnTo>
                <a:lnTo>
                  <a:pt x="116598" y="70116"/>
                </a:lnTo>
                <a:lnTo>
                  <a:pt x="121170" y="65544"/>
                </a:lnTo>
                <a:lnTo>
                  <a:pt x="121170" y="59918"/>
                </a:lnTo>
                <a:lnTo>
                  <a:pt x="121170" y="54279"/>
                </a:lnTo>
                <a:close/>
              </a:path>
              <a:path w="633729" h="119379">
                <a:moveTo>
                  <a:pt x="145542" y="103124"/>
                </a:moveTo>
                <a:lnTo>
                  <a:pt x="140970" y="98552"/>
                </a:lnTo>
                <a:lnTo>
                  <a:pt x="129692" y="98552"/>
                </a:lnTo>
                <a:lnTo>
                  <a:pt x="125145" y="103124"/>
                </a:lnTo>
                <a:lnTo>
                  <a:pt x="125145" y="114401"/>
                </a:lnTo>
                <a:lnTo>
                  <a:pt x="129692" y="118960"/>
                </a:lnTo>
                <a:lnTo>
                  <a:pt x="140970" y="118960"/>
                </a:lnTo>
                <a:lnTo>
                  <a:pt x="145542" y="114401"/>
                </a:lnTo>
                <a:lnTo>
                  <a:pt x="145542" y="108762"/>
                </a:lnTo>
                <a:lnTo>
                  <a:pt x="145542" y="103124"/>
                </a:lnTo>
                <a:close/>
              </a:path>
              <a:path w="633729" h="119379">
                <a:moveTo>
                  <a:pt x="145542" y="79146"/>
                </a:moveTo>
                <a:lnTo>
                  <a:pt x="140970" y="74587"/>
                </a:lnTo>
                <a:lnTo>
                  <a:pt x="129692" y="74587"/>
                </a:lnTo>
                <a:lnTo>
                  <a:pt x="125145" y="79146"/>
                </a:lnTo>
                <a:lnTo>
                  <a:pt x="125145" y="90424"/>
                </a:lnTo>
                <a:lnTo>
                  <a:pt x="129692" y="94970"/>
                </a:lnTo>
                <a:lnTo>
                  <a:pt x="140970" y="94970"/>
                </a:lnTo>
                <a:lnTo>
                  <a:pt x="145542" y="90424"/>
                </a:lnTo>
                <a:lnTo>
                  <a:pt x="145542" y="84785"/>
                </a:lnTo>
                <a:lnTo>
                  <a:pt x="145542" y="79146"/>
                </a:lnTo>
                <a:close/>
              </a:path>
              <a:path w="633729" h="119379">
                <a:moveTo>
                  <a:pt x="145542" y="54279"/>
                </a:moveTo>
                <a:lnTo>
                  <a:pt x="140970" y="49720"/>
                </a:lnTo>
                <a:lnTo>
                  <a:pt x="129692" y="49720"/>
                </a:lnTo>
                <a:lnTo>
                  <a:pt x="125145" y="54279"/>
                </a:lnTo>
                <a:lnTo>
                  <a:pt x="125145" y="65544"/>
                </a:lnTo>
                <a:lnTo>
                  <a:pt x="129692" y="70116"/>
                </a:lnTo>
                <a:lnTo>
                  <a:pt x="140970" y="70116"/>
                </a:lnTo>
                <a:lnTo>
                  <a:pt x="145542" y="65544"/>
                </a:lnTo>
                <a:lnTo>
                  <a:pt x="145542" y="59918"/>
                </a:lnTo>
                <a:lnTo>
                  <a:pt x="145542" y="54279"/>
                </a:lnTo>
                <a:close/>
              </a:path>
              <a:path w="633729" h="119379">
                <a:moveTo>
                  <a:pt x="145542" y="30314"/>
                </a:moveTo>
                <a:lnTo>
                  <a:pt x="140970" y="25755"/>
                </a:lnTo>
                <a:lnTo>
                  <a:pt x="129692" y="25755"/>
                </a:lnTo>
                <a:lnTo>
                  <a:pt x="125145" y="30314"/>
                </a:lnTo>
                <a:lnTo>
                  <a:pt x="125145" y="41579"/>
                </a:lnTo>
                <a:lnTo>
                  <a:pt x="129692" y="46139"/>
                </a:lnTo>
                <a:lnTo>
                  <a:pt x="140970" y="46139"/>
                </a:lnTo>
                <a:lnTo>
                  <a:pt x="145542" y="41579"/>
                </a:lnTo>
                <a:lnTo>
                  <a:pt x="145542" y="35953"/>
                </a:lnTo>
                <a:lnTo>
                  <a:pt x="145542" y="30314"/>
                </a:lnTo>
                <a:close/>
              </a:path>
              <a:path w="633729" h="119379">
                <a:moveTo>
                  <a:pt x="168148" y="103124"/>
                </a:moveTo>
                <a:lnTo>
                  <a:pt x="163576" y="98552"/>
                </a:lnTo>
                <a:lnTo>
                  <a:pt x="152298" y="98552"/>
                </a:lnTo>
                <a:lnTo>
                  <a:pt x="147739" y="103124"/>
                </a:lnTo>
                <a:lnTo>
                  <a:pt x="147739" y="114401"/>
                </a:lnTo>
                <a:lnTo>
                  <a:pt x="152298" y="118960"/>
                </a:lnTo>
                <a:lnTo>
                  <a:pt x="163576" y="118960"/>
                </a:lnTo>
                <a:lnTo>
                  <a:pt x="168148" y="114401"/>
                </a:lnTo>
                <a:lnTo>
                  <a:pt x="168148" y="108762"/>
                </a:lnTo>
                <a:lnTo>
                  <a:pt x="168148" y="103124"/>
                </a:lnTo>
                <a:close/>
              </a:path>
              <a:path w="633729" h="119379">
                <a:moveTo>
                  <a:pt x="168148" y="79146"/>
                </a:moveTo>
                <a:lnTo>
                  <a:pt x="163576" y="74587"/>
                </a:lnTo>
                <a:lnTo>
                  <a:pt x="152298" y="74587"/>
                </a:lnTo>
                <a:lnTo>
                  <a:pt x="147739" y="79146"/>
                </a:lnTo>
                <a:lnTo>
                  <a:pt x="147739" y="90424"/>
                </a:lnTo>
                <a:lnTo>
                  <a:pt x="152298" y="94970"/>
                </a:lnTo>
                <a:lnTo>
                  <a:pt x="163576" y="94970"/>
                </a:lnTo>
                <a:lnTo>
                  <a:pt x="168148" y="90424"/>
                </a:lnTo>
                <a:lnTo>
                  <a:pt x="168148" y="84785"/>
                </a:lnTo>
                <a:lnTo>
                  <a:pt x="168148" y="79146"/>
                </a:lnTo>
                <a:close/>
              </a:path>
              <a:path w="633729" h="119379">
                <a:moveTo>
                  <a:pt x="168148" y="54279"/>
                </a:moveTo>
                <a:lnTo>
                  <a:pt x="163576" y="49720"/>
                </a:lnTo>
                <a:lnTo>
                  <a:pt x="152298" y="49720"/>
                </a:lnTo>
                <a:lnTo>
                  <a:pt x="147739" y="54279"/>
                </a:lnTo>
                <a:lnTo>
                  <a:pt x="147739" y="65544"/>
                </a:lnTo>
                <a:lnTo>
                  <a:pt x="152298" y="70116"/>
                </a:lnTo>
                <a:lnTo>
                  <a:pt x="163576" y="70116"/>
                </a:lnTo>
                <a:lnTo>
                  <a:pt x="168148" y="65544"/>
                </a:lnTo>
                <a:lnTo>
                  <a:pt x="168148" y="59918"/>
                </a:lnTo>
                <a:lnTo>
                  <a:pt x="168148" y="54279"/>
                </a:lnTo>
                <a:close/>
              </a:path>
              <a:path w="633729" h="119379">
                <a:moveTo>
                  <a:pt x="168148" y="30314"/>
                </a:moveTo>
                <a:lnTo>
                  <a:pt x="163576" y="25755"/>
                </a:lnTo>
                <a:lnTo>
                  <a:pt x="152298" y="25755"/>
                </a:lnTo>
                <a:lnTo>
                  <a:pt x="147739" y="30314"/>
                </a:lnTo>
                <a:lnTo>
                  <a:pt x="147739" y="41579"/>
                </a:lnTo>
                <a:lnTo>
                  <a:pt x="152298" y="46139"/>
                </a:lnTo>
                <a:lnTo>
                  <a:pt x="163576" y="46139"/>
                </a:lnTo>
                <a:lnTo>
                  <a:pt x="168148" y="41579"/>
                </a:lnTo>
                <a:lnTo>
                  <a:pt x="168148" y="35953"/>
                </a:lnTo>
                <a:lnTo>
                  <a:pt x="168148" y="30314"/>
                </a:lnTo>
                <a:close/>
              </a:path>
              <a:path w="633729" h="119379">
                <a:moveTo>
                  <a:pt x="168148" y="4572"/>
                </a:moveTo>
                <a:lnTo>
                  <a:pt x="163576" y="0"/>
                </a:lnTo>
                <a:lnTo>
                  <a:pt x="152298" y="0"/>
                </a:lnTo>
                <a:lnTo>
                  <a:pt x="147739" y="4572"/>
                </a:lnTo>
                <a:lnTo>
                  <a:pt x="147739" y="15836"/>
                </a:lnTo>
                <a:lnTo>
                  <a:pt x="152298" y="20396"/>
                </a:lnTo>
                <a:lnTo>
                  <a:pt x="163576" y="20396"/>
                </a:lnTo>
                <a:lnTo>
                  <a:pt x="168148" y="15836"/>
                </a:lnTo>
                <a:lnTo>
                  <a:pt x="168148" y="10198"/>
                </a:lnTo>
                <a:lnTo>
                  <a:pt x="168148" y="4572"/>
                </a:lnTo>
                <a:close/>
              </a:path>
              <a:path w="633729" h="119379">
                <a:moveTo>
                  <a:pt x="192468" y="103124"/>
                </a:moveTo>
                <a:lnTo>
                  <a:pt x="187896" y="98552"/>
                </a:lnTo>
                <a:lnTo>
                  <a:pt x="176631" y="98552"/>
                </a:lnTo>
                <a:lnTo>
                  <a:pt x="172059" y="103124"/>
                </a:lnTo>
                <a:lnTo>
                  <a:pt x="172059" y="114401"/>
                </a:lnTo>
                <a:lnTo>
                  <a:pt x="176631" y="118960"/>
                </a:lnTo>
                <a:lnTo>
                  <a:pt x="187896" y="118960"/>
                </a:lnTo>
                <a:lnTo>
                  <a:pt x="192468" y="114401"/>
                </a:lnTo>
                <a:lnTo>
                  <a:pt x="192468" y="108762"/>
                </a:lnTo>
                <a:lnTo>
                  <a:pt x="192468" y="103124"/>
                </a:lnTo>
                <a:close/>
              </a:path>
              <a:path w="633729" h="119379">
                <a:moveTo>
                  <a:pt x="192468" y="79146"/>
                </a:moveTo>
                <a:lnTo>
                  <a:pt x="187896" y="74587"/>
                </a:lnTo>
                <a:lnTo>
                  <a:pt x="176631" y="74587"/>
                </a:lnTo>
                <a:lnTo>
                  <a:pt x="172059" y="79146"/>
                </a:lnTo>
                <a:lnTo>
                  <a:pt x="172059" y="90424"/>
                </a:lnTo>
                <a:lnTo>
                  <a:pt x="176631" y="94970"/>
                </a:lnTo>
                <a:lnTo>
                  <a:pt x="187896" y="94970"/>
                </a:lnTo>
                <a:lnTo>
                  <a:pt x="192468" y="90424"/>
                </a:lnTo>
                <a:lnTo>
                  <a:pt x="192468" y="84785"/>
                </a:lnTo>
                <a:lnTo>
                  <a:pt x="192468" y="79146"/>
                </a:lnTo>
                <a:close/>
              </a:path>
              <a:path w="633729" h="119379">
                <a:moveTo>
                  <a:pt x="192468" y="54279"/>
                </a:moveTo>
                <a:lnTo>
                  <a:pt x="187896" y="49720"/>
                </a:lnTo>
                <a:lnTo>
                  <a:pt x="176631" y="49720"/>
                </a:lnTo>
                <a:lnTo>
                  <a:pt x="172059" y="54279"/>
                </a:lnTo>
                <a:lnTo>
                  <a:pt x="172059" y="65544"/>
                </a:lnTo>
                <a:lnTo>
                  <a:pt x="176631" y="70116"/>
                </a:lnTo>
                <a:lnTo>
                  <a:pt x="187896" y="70116"/>
                </a:lnTo>
                <a:lnTo>
                  <a:pt x="192468" y="65544"/>
                </a:lnTo>
                <a:lnTo>
                  <a:pt x="192468" y="59918"/>
                </a:lnTo>
                <a:lnTo>
                  <a:pt x="192468" y="54279"/>
                </a:lnTo>
                <a:close/>
              </a:path>
              <a:path w="633729" h="119379">
                <a:moveTo>
                  <a:pt x="192468" y="30314"/>
                </a:moveTo>
                <a:lnTo>
                  <a:pt x="187896" y="25755"/>
                </a:lnTo>
                <a:lnTo>
                  <a:pt x="176631" y="25755"/>
                </a:lnTo>
                <a:lnTo>
                  <a:pt x="172059" y="30314"/>
                </a:lnTo>
                <a:lnTo>
                  <a:pt x="172059" y="41579"/>
                </a:lnTo>
                <a:lnTo>
                  <a:pt x="176631" y="46139"/>
                </a:lnTo>
                <a:lnTo>
                  <a:pt x="187896" y="46139"/>
                </a:lnTo>
                <a:lnTo>
                  <a:pt x="192468" y="41579"/>
                </a:lnTo>
                <a:lnTo>
                  <a:pt x="192468" y="35953"/>
                </a:lnTo>
                <a:lnTo>
                  <a:pt x="192468" y="30314"/>
                </a:lnTo>
                <a:close/>
              </a:path>
              <a:path w="633729" h="119379">
                <a:moveTo>
                  <a:pt x="192468" y="4572"/>
                </a:moveTo>
                <a:lnTo>
                  <a:pt x="187896" y="0"/>
                </a:lnTo>
                <a:lnTo>
                  <a:pt x="176631" y="0"/>
                </a:lnTo>
                <a:lnTo>
                  <a:pt x="172059" y="4572"/>
                </a:lnTo>
                <a:lnTo>
                  <a:pt x="172059" y="15836"/>
                </a:lnTo>
                <a:lnTo>
                  <a:pt x="176631" y="20396"/>
                </a:lnTo>
                <a:lnTo>
                  <a:pt x="187896" y="20396"/>
                </a:lnTo>
                <a:lnTo>
                  <a:pt x="192468" y="15836"/>
                </a:lnTo>
                <a:lnTo>
                  <a:pt x="192468" y="10198"/>
                </a:lnTo>
                <a:lnTo>
                  <a:pt x="192468" y="4572"/>
                </a:lnTo>
                <a:close/>
              </a:path>
              <a:path w="633729" h="119379">
                <a:moveTo>
                  <a:pt x="217449" y="103124"/>
                </a:moveTo>
                <a:lnTo>
                  <a:pt x="212877" y="98552"/>
                </a:lnTo>
                <a:lnTo>
                  <a:pt x="201612" y="98552"/>
                </a:lnTo>
                <a:lnTo>
                  <a:pt x="197040" y="103124"/>
                </a:lnTo>
                <a:lnTo>
                  <a:pt x="197040" y="114401"/>
                </a:lnTo>
                <a:lnTo>
                  <a:pt x="201612" y="118960"/>
                </a:lnTo>
                <a:lnTo>
                  <a:pt x="212877" y="118960"/>
                </a:lnTo>
                <a:lnTo>
                  <a:pt x="217449" y="114401"/>
                </a:lnTo>
                <a:lnTo>
                  <a:pt x="217449" y="108762"/>
                </a:lnTo>
                <a:lnTo>
                  <a:pt x="217449" y="103124"/>
                </a:lnTo>
                <a:close/>
              </a:path>
              <a:path w="633729" h="119379">
                <a:moveTo>
                  <a:pt x="217449" y="79146"/>
                </a:moveTo>
                <a:lnTo>
                  <a:pt x="212877" y="74587"/>
                </a:lnTo>
                <a:lnTo>
                  <a:pt x="201612" y="74587"/>
                </a:lnTo>
                <a:lnTo>
                  <a:pt x="197040" y="79146"/>
                </a:lnTo>
                <a:lnTo>
                  <a:pt x="197040" y="90424"/>
                </a:lnTo>
                <a:lnTo>
                  <a:pt x="201612" y="94970"/>
                </a:lnTo>
                <a:lnTo>
                  <a:pt x="212877" y="94970"/>
                </a:lnTo>
                <a:lnTo>
                  <a:pt x="217449" y="90424"/>
                </a:lnTo>
                <a:lnTo>
                  <a:pt x="217449" y="84785"/>
                </a:lnTo>
                <a:lnTo>
                  <a:pt x="217449" y="79146"/>
                </a:lnTo>
                <a:close/>
              </a:path>
              <a:path w="633729" h="119379">
                <a:moveTo>
                  <a:pt x="217449" y="54279"/>
                </a:moveTo>
                <a:lnTo>
                  <a:pt x="212877" y="49720"/>
                </a:lnTo>
                <a:lnTo>
                  <a:pt x="201612" y="49720"/>
                </a:lnTo>
                <a:lnTo>
                  <a:pt x="197040" y="54279"/>
                </a:lnTo>
                <a:lnTo>
                  <a:pt x="197040" y="65544"/>
                </a:lnTo>
                <a:lnTo>
                  <a:pt x="201612" y="70116"/>
                </a:lnTo>
                <a:lnTo>
                  <a:pt x="212877" y="70116"/>
                </a:lnTo>
                <a:lnTo>
                  <a:pt x="217449" y="65544"/>
                </a:lnTo>
                <a:lnTo>
                  <a:pt x="217449" y="59918"/>
                </a:lnTo>
                <a:lnTo>
                  <a:pt x="217449" y="54279"/>
                </a:lnTo>
                <a:close/>
              </a:path>
              <a:path w="633729" h="119379">
                <a:moveTo>
                  <a:pt x="217449" y="30314"/>
                </a:moveTo>
                <a:lnTo>
                  <a:pt x="212877" y="25755"/>
                </a:lnTo>
                <a:lnTo>
                  <a:pt x="201612" y="25755"/>
                </a:lnTo>
                <a:lnTo>
                  <a:pt x="197040" y="30314"/>
                </a:lnTo>
                <a:lnTo>
                  <a:pt x="197040" y="41579"/>
                </a:lnTo>
                <a:lnTo>
                  <a:pt x="201612" y="46139"/>
                </a:lnTo>
                <a:lnTo>
                  <a:pt x="212877" y="46139"/>
                </a:lnTo>
                <a:lnTo>
                  <a:pt x="217449" y="41579"/>
                </a:lnTo>
                <a:lnTo>
                  <a:pt x="217449" y="35953"/>
                </a:lnTo>
                <a:lnTo>
                  <a:pt x="217449" y="30314"/>
                </a:lnTo>
                <a:close/>
              </a:path>
              <a:path w="633729" h="119379">
                <a:moveTo>
                  <a:pt x="217449" y="4572"/>
                </a:moveTo>
                <a:lnTo>
                  <a:pt x="212877" y="0"/>
                </a:lnTo>
                <a:lnTo>
                  <a:pt x="201612" y="0"/>
                </a:lnTo>
                <a:lnTo>
                  <a:pt x="197040" y="4572"/>
                </a:lnTo>
                <a:lnTo>
                  <a:pt x="197040" y="15836"/>
                </a:lnTo>
                <a:lnTo>
                  <a:pt x="201612" y="20396"/>
                </a:lnTo>
                <a:lnTo>
                  <a:pt x="212877" y="20396"/>
                </a:lnTo>
                <a:lnTo>
                  <a:pt x="217449" y="15836"/>
                </a:lnTo>
                <a:lnTo>
                  <a:pt x="217449" y="10198"/>
                </a:lnTo>
                <a:lnTo>
                  <a:pt x="217449" y="4572"/>
                </a:lnTo>
                <a:close/>
              </a:path>
              <a:path w="633729" h="119379">
                <a:moveTo>
                  <a:pt x="241452" y="79146"/>
                </a:moveTo>
                <a:lnTo>
                  <a:pt x="236880" y="74587"/>
                </a:lnTo>
                <a:lnTo>
                  <a:pt x="225615" y="74587"/>
                </a:lnTo>
                <a:lnTo>
                  <a:pt x="221056" y="79146"/>
                </a:lnTo>
                <a:lnTo>
                  <a:pt x="221056" y="90424"/>
                </a:lnTo>
                <a:lnTo>
                  <a:pt x="225615" y="94970"/>
                </a:lnTo>
                <a:lnTo>
                  <a:pt x="236880" y="94970"/>
                </a:lnTo>
                <a:lnTo>
                  <a:pt x="241452" y="90424"/>
                </a:lnTo>
                <a:lnTo>
                  <a:pt x="241452" y="84785"/>
                </a:lnTo>
                <a:lnTo>
                  <a:pt x="241452" y="79146"/>
                </a:lnTo>
                <a:close/>
              </a:path>
              <a:path w="633729" h="119379">
                <a:moveTo>
                  <a:pt x="241452" y="54279"/>
                </a:moveTo>
                <a:lnTo>
                  <a:pt x="236880" y="49720"/>
                </a:lnTo>
                <a:lnTo>
                  <a:pt x="225615" y="49720"/>
                </a:lnTo>
                <a:lnTo>
                  <a:pt x="221056" y="54279"/>
                </a:lnTo>
                <a:lnTo>
                  <a:pt x="221056" y="65544"/>
                </a:lnTo>
                <a:lnTo>
                  <a:pt x="225615" y="70116"/>
                </a:lnTo>
                <a:lnTo>
                  <a:pt x="236880" y="70116"/>
                </a:lnTo>
                <a:lnTo>
                  <a:pt x="241452" y="65544"/>
                </a:lnTo>
                <a:lnTo>
                  <a:pt x="241452" y="59918"/>
                </a:lnTo>
                <a:lnTo>
                  <a:pt x="241452" y="54279"/>
                </a:lnTo>
                <a:close/>
              </a:path>
              <a:path w="633729" h="119379">
                <a:moveTo>
                  <a:pt x="241452" y="30314"/>
                </a:moveTo>
                <a:lnTo>
                  <a:pt x="236880" y="25755"/>
                </a:lnTo>
                <a:lnTo>
                  <a:pt x="225615" y="25755"/>
                </a:lnTo>
                <a:lnTo>
                  <a:pt x="221056" y="30314"/>
                </a:lnTo>
                <a:lnTo>
                  <a:pt x="221056" y="41579"/>
                </a:lnTo>
                <a:lnTo>
                  <a:pt x="225615" y="46139"/>
                </a:lnTo>
                <a:lnTo>
                  <a:pt x="236880" y="46139"/>
                </a:lnTo>
                <a:lnTo>
                  <a:pt x="241452" y="41579"/>
                </a:lnTo>
                <a:lnTo>
                  <a:pt x="241452" y="35953"/>
                </a:lnTo>
                <a:lnTo>
                  <a:pt x="241452" y="30314"/>
                </a:lnTo>
                <a:close/>
              </a:path>
              <a:path w="633729" h="119379">
                <a:moveTo>
                  <a:pt x="241452" y="4572"/>
                </a:moveTo>
                <a:lnTo>
                  <a:pt x="236880" y="0"/>
                </a:lnTo>
                <a:lnTo>
                  <a:pt x="225615" y="0"/>
                </a:lnTo>
                <a:lnTo>
                  <a:pt x="221056" y="4572"/>
                </a:lnTo>
                <a:lnTo>
                  <a:pt x="221056" y="15836"/>
                </a:lnTo>
                <a:lnTo>
                  <a:pt x="225615" y="20396"/>
                </a:lnTo>
                <a:lnTo>
                  <a:pt x="236880" y="20396"/>
                </a:lnTo>
                <a:lnTo>
                  <a:pt x="241452" y="15836"/>
                </a:lnTo>
                <a:lnTo>
                  <a:pt x="241452" y="10198"/>
                </a:lnTo>
                <a:lnTo>
                  <a:pt x="241452" y="4572"/>
                </a:lnTo>
                <a:close/>
              </a:path>
              <a:path w="633729" h="119379">
                <a:moveTo>
                  <a:pt x="265226" y="54279"/>
                </a:moveTo>
                <a:lnTo>
                  <a:pt x="260654" y="49720"/>
                </a:lnTo>
                <a:lnTo>
                  <a:pt x="249389" y="49720"/>
                </a:lnTo>
                <a:lnTo>
                  <a:pt x="244817" y="54279"/>
                </a:lnTo>
                <a:lnTo>
                  <a:pt x="244817" y="65544"/>
                </a:lnTo>
                <a:lnTo>
                  <a:pt x="249389" y="70116"/>
                </a:lnTo>
                <a:lnTo>
                  <a:pt x="260654" y="70116"/>
                </a:lnTo>
                <a:lnTo>
                  <a:pt x="265226" y="65544"/>
                </a:lnTo>
                <a:lnTo>
                  <a:pt x="265226" y="59918"/>
                </a:lnTo>
                <a:lnTo>
                  <a:pt x="265226" y="54279"/>
                </a:lnTo>
                <a:close/>
              </a:path>
              <a:path w="633729" h="119379">
                <a:moveTo>
                  <a:pt x="265226" y="30314"/>
                </a:moveTo>
                <a:lnTo>
                  <a:pt x="260654" y="25755"/>
                </a:lnTo>
                <a:lnTo>
                  <a:pt x="249389" y="25755"/>
                </a:lnTo>
                <a:lnTo>
                  <a:pt x="244817" y="30314"/>
                </a:lnTo>
                <a:lnTo>
                  <a:pt x="244817" y="41579"/>
                </a:lnTo>
                <a:lnTo>
                  <a:pt x="249389" y="46139"/>
                </a:lnTo>
                <a:lnTo>
                  <a:pt x="260654" y="46139"/>
                </a:lnTo>
                <a:lnTo>
                  <a:pt x="265226" y="41579"/>
                </a:lnTo>
                <a:lnTo>
                  <a:pt x="265226" y="35953"/>
                </a:lnTo>
                <a:lnTo>
                  <a:pt x="265226" y="30314"/>
                </a:lnTo>
                <a:close/>
              </a:path>
              <a:path w="633729" h="119379">
                <a:moveTo>
                  <a:pt x="265226" y="4572"/>
                </a:moveTo>
                <a:lnTo>
                  <a:pt x="260654" y="0"/>
                </a:lnTo>
                <a:lnTo>
                  <a:pt x="249389" y="0"/>
                </a:lnTo>
                <a:lnTo>
                  <a:pt x="244817" y="4572"/>
                </a:lnTo>
                <a:lnTo>
                  <a:pt x="244817" y="15836"/>
                </a:lnTo>
                <a:lnTo>
                  <a:pt x="249389" y="20396"/>
                </a:lnTo>
                <a:lnTo>
                  <a:pt x="260654" y="20396"/>
                </a:lnTo>
                <a:lnTo>
                  <a:pt x="265226" y="15836"/>
                </a:lnTo>
                <a:lnTo>
                  <a:pt x="265226" y="10198"/>
                </a:lnTo>
                <a:lnTo>
                  <a:pt x="265226" y="4572"/>
                </a:lnTo>
                <a:close/>
              </a:path>
              <a:path w="633729" h="119379">
                <a:moveTo>
                  <a:pt x="288505" y="30314"/>
                </a:moveTo>
                <a:lnTo>
                  <a:pt x="283933" y="25755"/>
                </a:lnTo>
                <a:lnTo>
                  <a:pt x="272669" y="25755"/>
                </a:lnTo>
                <a:lnTo>
                  <a:pt x="268097" y="30314"/>
                </a:lnTo>
                <a:lnTo>
                  <a:pt x="268097" y="41579"/>
                </a:lnTo>
                <a:lnTo>
                  <a:pt x="272669" y="46139"/>
                </a:lnTo>
                <a:lnTo>
                  <a:pt x="283933" y="46139"/>
                </a:lnTo>
                <a:lnTo>
                  <a:pt x="288505" y="41579"/>
                </a:lnTo>
                <a:lnTo>
                  <a:pt x="288505" y="35953"/>
                </a:lnTo>
                <a:lnTo>
                  <a:pt x="288505" y="30314"/>
                </a:lnTo>
                <a:close/>
              </a:path>
              <a:path w="633729" h="119379">
                <a:moveTo>
                  <a:pt x="288505" y="4572"/>
                </a:moveTo>
                <a:lnTo>
                  <a:pt x="283933" y="0"/>
                </a:lnTo>
                <a:lnTo>
                  <a:pt x="272669" y="0"/>
                </a:lnTo>
                <a:lnTo>
                  <a:pt x="268097" y="4572"/>
                </a:lnTo>
                <a:lnTo>
                  <a:pt x="268097" y="15836"/>
                </a:lnTo>
                <a:lnTo>
                  <a:pt x="272669" y="20396"/>
                </a:lnTo>
                <a:lnTo>
                  <a:pt x="283933" y="20396"/>
                </a:lnTo>
                <a:lnTo>
                  <a:pt x="288505" y="15836"/>
                </a:lnTo>
                <a:lnTo>
                  <a:pt x="288505" y="10198"/>
                </a:lnTo>
                <a:lnTo>
                  <a:pt x="288505" y="4572"/>
                </a:lnTo>
                <a:close/>
              </a:path>
              <a:path w="633729" h="119379">
                <a:moveTo>
                  <a:pt x="312978" y="30314"/>
                </a:moveTo>
                <a:lnTo>
                  <a:pt x="308406" y="25755"/>
                </a:lnTo>
                <a:lnTo>
                  <a:pt x="297141" y="25755"/>
                </a:lnTo>
                <a:lnTo>
                  <a:pt x="292569" y="30314"/>
                </a:lnTo>
                <a:lnTo>
                  <a:pt x="292569" y="41579"/>
                </a:lnTo>
                <a:lnTo>
                  <a:pt x="297141" y="46139"/>
                </a:lnTo>
                <a:lnTo>
                  <a:pt x="308406" y="46139"/>
                </a:lnTo>
                <a:lnTo>
                  <a:pt x="312978" y="41579"/>
                </a:lnTo>
                <a:lnTo>
                  <a:pt x="312978" y="35953"/>
                </a:lnTo>
                <a:lnTo>
                  <a:pt x="312978" y="30314"/>
                </a:lnTo>
                <a:close/>
              </a:path>
              <a:path w="633729" h="119379">
                <a:moveTo>
                  <a:pt x="312978" y="4572"/>
                </a:moveTo>
                <a:lnTo>
                  <a:pt x="308406" y="0"/>
                </a:lnTo>
                <a:lnTo>
                  <a:pt x="297141" y="0"/>
                </a:lnTo>
                <a:lnTo>
                  <a:pt x="292569" y="4572"/>
                </a:lnTo>
                <a:lnTo>
                  <a:pt x="292569" y="15836"/>
                </a:lnTo>
                <a:lnTo>
                  <a:pt x="297141" y="20396"/>
                </a:lnTo>
                <a:lnTo>
                  <a:pt x="308406" y="20396"/>
                </a:lnTo>
                <a:lnTo>
                  <a:pt x="312978" y="15836"/>
                </a:lnTo>
                <a:lnTo>
                  <a:pt x="312978" y="10198"/>
                </a:lnTo>
                <a:lnTo>
                  <a:pt x="312978" y="4572"/>
                </a:lnTo>
                <a:close/>
              </a:path>
              <a:path w="633729" h="119379">
                <a:moveTo>
                  <a:pt x="338886" y="30314"/>
                </a:moveTo>
                <a:lnTo>
                  <a:pt x="334302" y="25755"/>
                </a:lnTo>
                <a:lnTo>
                  <a:pt x="323049" y="25755"/>
                </a:lnTo>
                <a:lnTo>
                  <a:pt x="318477" y="30314"/>
                </a:lnTo>
                <a:lnTo>
                  <a:pt x="318477" y="41579"/>
                </a:lnTo>
                <a:lnTo>
                  <a:pt x="323049" y="46139"/>
                </a:lnTo>
                <a:lnTo>
                  <a:pt x="334302" y="46139"/>
                </a:lnTo>
                <a:lnTo>
                  <a:pt x="338886" y="41579"/>
                </a:lnTo>
                <a:lnTo>
                  <a:pt x="338886" y="35953"/>
                </a:lnTo>
                <a:lnTo>
                  <a:pt x="338886" y="30314"/>
                </a:lnTo>
                <a:close/>
              </a:path>
              <a:path w="633729" h="119379">
                <a:moveTo>
                  <a:pt x="338886" y="4572"/>
                </a:moveTo>
                <a:lnTo>
                  <a:pt x="334302" y="0"/>
                </a:lnTo>
                <a:lnTo>
                  <a:pt x="323049" y="0"/>
                </a:lnTo>
                <a:lnTo>
                  <a:pt x="318477" y="4572"/>
                </a:lnTo>
                <a:lnTo>
                  <a:pt x="318477" y="15836"/>
                </a:lnTo>
                <a:lnTo>
                  <a:pt x="323049" y="20396"/>
                </a:lnTo>
                <a:lnTo>
                  <a:pt x="334302" y="20396"/>
                </a:lnTo>
                <a:lnTo>
                  <a:pt x="338886" y="15836"/>
                </a:lnTo>
                <a:lnTo>
                  <a:pt x="338886" y="10198"/>
                </a:lnTo>
                <a:lnTo>
                  <a:pt x="338886" y="4572"/>
                </a:lnTo>
                <a:close/>
              </a:path>
              <a:path w="633729" h="119379">
                <a:moveTo>
                  <a:pt x="364515" y="30314"/>
                </a:moveTo>
                <a:lnTo>
                  <a:pt x="359943" y="25755"/>
                </a:lnTo>
                <a:lnTo>
                  <a:pt x="348678" y="25755"/>
                </a:lnTo>
                <a:lnTo>
                  <a:pt x="344119" y="30314"/>
                </a:lnTo>
                <a:lnTo>
                  <a:pt x="344119" y="41579"/>
                </a:lnTo>
                <a:lnTo>
                  <a:pt x="348678" y="46139"/>
                </a:lnTo>
                <a:lnTo>
                  <a:pt x="359943" y="46139"/>
                </a:lnTo>
                <a:lnTo>
                  <a:pt x="364515" y="41579"/>
                </a:lnTo>
                <a:lnTo>
                  <a:pt x="364515" y="35953"/>
                </a:lnTo>
                <a:lnTo>
                  <a:pt x="364515" y="30314"/>
                </a:lnTo>
                <a:close/>
              </a:path>
              <a:path w="633729" h="119379">
                <a:moveTo>
                  <a:pt x="364515" y="4572"/>
                </a:moveTo>
                <a:lnTo>
                  <a:pt x="359943" y="0"/>
                </a:lnTo>
                <a:lnTo>
                  <a:pt x="348678" y="0"/>
                </a:lnTo>
                <a:lnTo>
                  <a:pt x="344119" y="4572"/>
                </a:lnTo>
                <a:lnTo>
                  <a:pt x="344119" y="15836"/>
                </a:lnTo>
                <a:lnTo>
                  <a:pt x="348678" y="20396"/>
                </a:lnTo>
                <a:lnTo>
                  <a:pt x="359943" y="20396"/>
                </a:lnTo>
                <a:lnTo>
                  <a:pt x="364515" y="15836"/>
                </a:lnTo>
                <a:lnTo>
                  <a:pt x="364515" y="10198"/>
                </a:lnTo>
                <a:lnTo>
                  <a:pt x="364515" y="4572"/>
                </a:lnTo>
                <a:close/>
              </a:path>
              <a:path w="633729" h="119379">
                <a:moveTo>
                  <a:pt x="389267" y="4572"/>
                </a:moveTo>
                <a:lnTo>
                  <a:pt x="384695" y="0"/>
                </a:lnTo>
                <a:lnTo>
                  <a:pt x="373430" y="0"/>
                </a:lnTo>
                <a:lnTo>
                  <a:pt x="368858" y="4572"/>
                </a:lnTo>
                <a:lnTo>
                  <a:pt x="368858" y="15836"/>
                </a:lnTo>
                <a:lnTo>
                  <a:pt x="373430" y="20396"/>
                </a:lnTo>
                <a:lnTo>
                  <a:pt x="384695" y="20396"/>
                </a:lnTo>
                <a:lnTo>
                  <a:pt x="389267" y="15836"/>
                </a:lnTo>
                <a:lnTo>
                  <a:pt x="389267" y="10198"/>
                </a:lnTo>
                <a:lnTo>
                  <a:pt x="389267" y="4572"/>
                </a:lnTo>
                <a:close/>
              </a:path>
              <a:path w="633729" h="119379">
                <a:moveTo>
                  <a:pt x="413639" y="30314"/>
                </a:moveTo>
                <a:lnTo>
                  <a:pt x="409067" y="25755"/>
                </a:lnTo>
                <a:lnTo>
                  <a:pt x="397789" y="25755"/>
                </a:lnTo>
                <a:lnTo>
                  <a:pt x="393242" y="30314"/>
                </a:lnTo>
                <a:lnTo>
                  <a:pt x="393242" y="41579"/>
                </a:lnTo>
                <a:lnTo>
                  <a:pt x="397789" y="46139"/>
                </a:lnTo>
                <a:lnTo>
                  <a:pt x="409067" y="46139"/>
                </a:lnTo>
                <a:lnTo>
                  <a:pt x="413639" y="41579"/>
                </a:lnTo>
                <a:lnTo>
                  <a:pt x="413639" y="35953"/>
                </a:lnTo>
                <a:lnTo>
                  <a:pt x="413639" y="30314"/>
                </a:lnTo>
                <a:close/>
              </a:path>
              <a:path w="633729" h="119379">
                <a:moveTo>
                  <a:pt x="436232" y="54279"/>
                </a:moveTo>
                <a:lnTo>
                  <a:pt x="431660" y="49720"/>
                </a:lnTo>
                <a:lnTo>
                  <a:pt x="420395" y="49720"/>
                </a:lnTo>
                <a:lnTo>
                  <a:pt x="415836" y="54279"/>
                </a:lnTo>
                <a:lnTo>
                  <a:pt x="415836" y="65544"/>
                </a:lnTo>
                <a:lnTo>
                  <a:pt x="420395" y="70116"/>
                </a:lnTo>
                <a:lnTo>
                  <a:pt x="431660" y="70116"/>
                </a:lnTo>
                <a:lnTo>
                  <a:pt x="436232" y="65544"/>
                </a:lnTo>
                <a:lnTo>
                  <a:pt x="436232" y="59918"/>
                </a:lnTo>
                <a:lnTo>
                  <a:pt x="436232" y="54279"/>
                </a:lnTo>
                <a:close/>
              </a:path>
              <a:path w="633729" h="119379">
                <a:moveTo>
                  <a:pt x="436232" y="30314"/>
                </a:moveTo>
                <a:lnTo>
                  <a:pt x="431660" y="25755"/>
                </a:lnTo>
                <a:lnTo>
                  <a:pt x="420395" y="25755"/>
                </a:lnTo>
                <a:lnTo>
                  <a:pt x="415836" y="30314"/>
                </a:lnTo>
                <a:lnTo>
                  <a:pt x="415836" y="41579"/>
                </a:lnTo>
                <a:lnTo>
                  <a:pt x="420395" y="46139"/>
                </a:lnTo>
                <a:lnTo>
                  <a:pt x="431660" y="46139"/>
                </a:lnTo>
                <a:lnTo>
                  <a:pt x="436232" y="41579"/>
                </a:lnTo>
                <a:lnTo>
                  <a:pt x="436232" y="35953"/>
                </a:lnTo>
                <a:lnTo>
                  <a:pt x="436232" y="30314"/>
                </a:lnTo>
                <a:close/>
              </a:path>
              <a:path w="633729" h="119379">
                <a:moveTo>
                  <a:pt x="436232" y="4572"/>
                </a:moveTo>
                <a:lnTo>
                  <a:pt x="431660" y="0"/>
                </a:lnTo>
                <a:lnTo>
                  <a:pt x="420395" y="0"/>
                </a:lnTo>
                <a:lnTo>
                  <a:pt x="415836" y="4572"/>
                </a:lnTo>
                <a:lnTo>
                  <a:pt x="415836" y="15836"/>
                </a:lnTo>
                <a:lnTo>
                  <a:pt x="420395" y="20396"/>
                </a:lnTo>
                <a:lnTo>
                  <a:pt x="431660" y="20396"/>
                </a:lnTo>
                <a:lnTo>
                  <a:pt x="436232" y="15836"/>
                </a:lnTo>
                <a:lnTo>
                  <a:pt x="436232" y="10198"/>
                </a:lnTo>
                <a:lnTo>
                  <a:pt x="436232" y="4572"/>
                </a:lnTo>
                <a:close/>
              </a:path>
              <a:path w="633729" h="119379">
                <a:moveTo>
                  <a:pt x="461086" y="30314"/>
                </a:moveTo>
                <a:lnTo>
                  <a:pt x="456514" y="25755"/>
                </a:lnTo>
                <a:lnTo>
                  <a:pt x="445249" y="25755"/>
                </a:lnTo>
                <a:lnTo>
                  <a:pt x="440702" y="30314"/>
                </a:lnTo>
                <a:lnTo>
                  <a:pt x="440702" y="41579"/>
                </a:lnTo>
                <a:lnTo>
                  <a:pt x="445249" y="46139"/>
                </a:lnTo>
                <a:lnTo>
                  <a:pt x="456514" y="46139"/>
                </a:lnTo>
                <a:lnTo>
                  <a:pt x="461086" y="41579"/>
                </a:lnTo>
                <a:lnTo>
                  <a:pt x="461086" y="35953"/>
                </a:lnTo>
                <a:lnTo>
                  <a:pt x="461086" y="30314"/>
                </a:lnTo>
                <a:close/>
              </a:path>
              <a:path w="633729" h="119379">
                <a:moveTo>
                  <a:pt x="461086" y="4572"/>
                </a:moveTo>
                <a:lnTo>
                  <a:pt x="456514" y="0"/>
                </a:lnTo>
                <a:lnTo>
                  <a:pt x="445249" y="0"/>
                </a:lnTo>
                <a:lnTo>
                  <a:pt x="440702" y="4572"/>
                </a:lnTo>
                <a:lnTo>
                  <a:pt x="440702" y="15836"/>
                </a:lnTo>
                <a:lnTo>
                  <a:pt x="445249" y="20396"/>
                </a:lnTo>
                <a:lnTo>
                  <a:pt x="456514" y="20396"/>
                </a:lnTo>
                <a:lnTo>
                  <a:pt x="461086" y="15836"/>
                </a:lnTo>
                <a:lnTo>
                  <a:pt x="461086" y="10198"/>
                </a:lnTo>
                <a:lnTo>
                  <a:pt x="461086" y="4572"/>
                </a:lnTo>
                <a:close/>
              </a:path>
              <a:path w="633729" h="119379">
                <a:moveTo>
                  <a:pt x="486067" y="54279"/>
                </a:moveTo>
                <a:lnTo>
                  <a:pt x="481507" y="49720"/>
                </a:lnTo>
                <a:lnTo>
                  <a:pt x="470230" y="49720"/>
                </a:lnTo>
                <a:lnTo>
                  <a:pt x="465670" y="54279"/>
                </a:lnTo>
                <a:lnTo>
                  <a:pt x="465670" y="65544"/>
                </a:lnTo>
                <a:lnTo>
                  <a:pt x="470230" y="70116"/>
                </a:lnTo>
                <a:lnTo>
                  <a:pt x="481507" y="70116"/>
                </a:lnTo>
                <a:lnTo>
                  <a:pt x="486067" y="65544"/>
                </a:lnTo>
                <a:lnTo>
                  <a:pt x="486067" y="59918"/>
                </a:lnTo>
                <a:lnTo>
                  <a:pt x="486067" y="54279"/>
                </a:lnTo>
                <a:close/>
              </a:path>
              <a:path w="633729" h="119379">
                <a:moveTo>
                  <a:pt x="486067" y="30314"/>
                </a:moveTo>
                <a:lnTo>
                  <a:pt x="481507" y="25755"/>
                </a:lnTo>
                <a:lnTo>
                  <a:pt x="470230" y="25755"/>
                </a:lnTo>
                <a:lnTo>
                  <a:pt x="465670" y="30314"/>
                </a:lnTo>
                <a:lnTo>
                  <a:pt x="465670" y="41579"/>
                </a:lnTo>
                <a:lnTo>
                  <a:pt x="470230" y="46139"/>
                </a:lnTo>
                <a:lnTo>
                  <a:pt x="481507" y="46139"/>
                </a:lnTo>
                <a:lnTo>
                  <a:pt x="486067" y="41579"/>
                </a:lnTo>
                <a:lnTo>
                  <a:pt x="486067" y="35953"/>
                </a:lnTo>
                <a:lnTo>
                  <a:pt x="486067" y="30314"/>
                </a:lnTo>
                <a:close/>
              </a:path>
              <a:path w="633729" h="119379">
                <a:moveTo>
                  <a:pt x="486067" y="4572"/>
                </a:moveTo>
                <a:lnTo>
                  <a:pt x="481507" y="0"/>
                </a:lnTo>
                <a:lnTo>
                  <a:pt x="470230" y="0"/>
                </a:lnTo>
                <a:lnTo>
                  <a:pt x="465670" y="4572"/>
                </a:lnTo>
                <a:lnTo>
                  <a:pt x="465670" y="15836"/>
                </a:lnTo>
                <a:lnTo>
                  <a:pt x="470230" y="20396"/>
                </a:lnTo>
                <a:lnTo>
                  <a:pt x="481507" y="20396"/>
                </a:lnTo>
                <a:lnTo>
                  <a:pt x="486067" y="15836"/>
                </a:lnTo>
                <a:lnTo>
                  <a:pt x="486067" y="10198"/>
                </a:lnTo>
                <a:lnTo>
                  <a:pt x="486067" y="4572"/>
                </a:lnTo>
                <a:close/>
              </a:path>
              <a:path w="633729" h="119379">
                <a:moveTo>
                  <a:pt x="510057" y="54279"/>
                </a:moveTo>
                <a:lnTo>
                  <a:pt x="505485" y="49720"/>
                </a:lnTo>
                <a:lnTo>
                  <a:pt x="494220" y="49720"/>
                </a:lnTo>
                <a:lnTo>
                  <a:pt x="489648" y="54279"/>
                </a:lnTo>
                <a:lnTo>
                  <a:pt x="489648" y="65544"/>
                </a:lnTo>
                <a:lnTo>
                  <a:pt x="494220" y="70116"/>
                </a:lnTo>
                <a:lnTo>
                  <a:pt x="505485" y="70116"/>
                </a:lnTo>
                <a:lnTo>
                  <a:pt x="510057" y="65544"/>
                </a:lnTo>
                <a:lnTo>
                  <a:pt x="510057" y="59918"/>
                </a:lnTo>
                <a:lnTo>
                  <a:pt x="510057" y="54279"/>
                </a:lnTo>
                <a:close/>
              </a:path>
              <a:path w="633729" h="119379">
                <a:moveTo>
                  <a:pt x="510057" y="30314"/>
                </a:moveTo>
                <a:lnTo>
                  <a:pt x="505485" y="25755"/>
                </a:lnTo>
                <a:lnTo>
                  <a:pt x="494220" y="25755"/>
                </a:lnTo>
                <a:lnTo>
                  <a:pt x="489648" y="30314"/>
                </a:lnTo>
                <a:lnTo>
                  <a:pt x="489648" y="41579"/>
                </a:lnTo>
                <a:lnTo>
                  <a:pt x="494220" y="46139"/>
                </a:lnTo>
                <a:lnTo>
                  <a:pt x="505485" y="46139"/>
                </a:lnTo>
                <a:lnTo>
                  <a:pt x="510057" y="41579"/>
                </a:lnTo>
                <a:lnTo>
                  <a:pt x="510057" y="35953"/>
                </a:lnTo>
                <a:lnTo>
                  <a:pt x="510057" y="30314"/>
                </a:lnTo>
                <a:close/>
              </a:path>
              <a:path w="633729" h="119379">
                <a:moveTo>
                  <a:pt x="510057" y="4572"/>
                </a:moveTo>
                <a:lnTo>
                  <a:pt x="505485" y="0"/>
                </a:lnTo>
                <a:lnTo>
                  <a:pt x="494220" y="0"/>
                </a:lnTo>
                <a:lnTo>
                  <a:pt x="489648" y="4572"/>
                </a:lnTo>
                <a:lnTo>
                  <a:pt x="489648" y="15836"/>
                </a:lnTo>
                <a:lnTo>
                  <a:pt x="494220" y="20396"/>
                </a:lnTo>
                <a:lnTo>
                  <a:pt x="505485" y="20396"/>
                </a:lnTo>
                <a:lnTo>
                  <a:pt x="510057" y="15836"/>
                </a:lnTo>
                <a:lnTo>
                  <a:pt x="510057" y="10198"/>
                </a:lnTo>
                <a:lnTo>
                  <a:pt x="510057" y="4572"/>
                </a:lnTo>
                <a:close/>
              </a:path>
              <a:path w="633729" h="119379">
                <a:moveTo>
                  <a:pt x="533844" y="79146"/>
                </a:moveTo>
                <a:lnTo>
                  <a:pt x="529272" y="74587"/>
                </a:lnTo>
                <a:lnTo>
                  <a:pt x="517994" y="74587"/>
                </a:lnTo>
                <a:lnTo>
                  <a:pt x="513435" y="79146"/>
                </a:lnTo>
                <a:lnTo>
                  <a:pt x="513435" y="90424"/>
                </a:lnTo>
                <a:lnTo>
                  <a:pt x="517994" y="94970"/>
                </a:lnTo>
                <a:lnTo>
                  <a:pt x="529272" y="94970"/>
                </a:lnTo>
                <a:lnTo>
                  <a:pt x="533844" y="90424"/>
                </a:lnTo>
                <a:lnTo>
                  <a:pt x="533844" y="84785"/>
                </a:lnTo>
                <a:lnTo>
                  <a:pt x="533844" y="79146"/>
                </a:lnTo>
                <a:close/>
              </a:path>
              <a:path w="633729" h="119379">
                <a:moveTo>
                  <a:pt x="533844" y="54279"/>
                </a:moveTo>
                <a:lnTo>
                  <a:pt x="529272" y="49720"/>
                </a:lnTo>
                <a:lnTo>
                  <a:pt x="517994" y="49720"/>
                </a:lnTo>
                <a:lnTo>
                  <a:pt x="513435" y="54279"/>
                </a:lnTo>
                <a:lnTo>
                  <a:pt x="513435" y="65544"/>
                </a:lnTo>
                <a:lnTo>
                  <a:pt x="517994" y="70116"/>
                </a:lnTo>
                <a:lnTo>
                  <a:pt x="529272" y="70116"/>
                </a:lnTo>
                <a:lnTo>
                  <a:pt x="533844" y="65544"/>
                </a:lnTo>
                <a:lnTo>
                  <a:pt x="533844" y="59918"/>
                </a:lnTo>
                <a:lnTo>
                  <a:pt x="533844" y="54279"/>
                </a:lnTo>
                <a:close/>
              </a:path>
              <a:path w="633729" h="119379">
                <a:moveTo>
                  <a:pt x="533844" y="30314"/>
                </a:moveTo>
                <a:lnTo>
                  <a:pt x="529272" y="25755"/>
                </a:lnTo>
                <a:lnTo>
                  <a:pt x="517994" y="25755"/>
                </a:lnTo>
                <a:lnTo>
                  <a:pt x="513435" y="30314"/>
                </a:lnTo>
                <a:lnTo>
                  <a:pt x="513435" y="41579"/>
                </a:lnTo>
                <a:lnTo>
                  <a:pt x="517994" y="46139"/>
                </a:lnTo>
                <a:lnTo>
                  <a:pt x="529272" y="46139"/>
                </a:lnTo>
                <a:lnTo>
                  <a:pt x="533844" y="41579"/>
                </a:lnTo>
                <a:lnTo>
                  <a:pt x="533844" y="35953"/>
                </a:lnTo>
                <a:lnTo>
                  <a:pt x="533844" y="30314"/>
                </a:lnTo>
                <a:close/>
              </a:path>
              <a:path w="633729" h="119379">
                <a:moveTo>
                  <a:pt x="533844" y="4572"/>
                </a:moveTo>
                <a:lnTo>
                  <a:pt x="529272" y="0"/>
                </a:lnTo>
                <a:lnTo>
                  <a:pt x="517994" y="0"/>
                </a:lnTo>
                <a:lnTo>
                  <a:pt x="513435" y="4572"/>
                </a:lnTo>
                <a:lnTo>
                  <a:pt x="513435" y="15836"/>
                </a:lnTo>
                <a:lnTo>
                  <a:pt x="517994" y="20396"/>
                </a:lnTo>
                <a:lnTo>
                  <a:pt x="529272" y="20396"/>
                </a:lnTo>
                <a:lnTo>
                  <a:pt x="533844" y="15836"/>
                </a:lnTo>
                <a:lnTo>
                  <a:pt x="533844" y="10198"/>
                </a:lnTo>
                <a:lnTo>
                  <a:pt x="533844" y="4572"/>
                </a:lnTo>
                <a:close/>
              </a:path>
              <a:path w="633729" h="119379">
                <a:moveTo>
                  <a:pt x="557123" y="79146"/>
                </a:moveTo>
                <a:lnTo>
                  <a:pt x="552551" y="74587"/>
                </a:lnTo>
                <a:lnTo>
                  <a:pt x="541286" y="74587"/>
                </a:lnTo>
                <a:lnTo>
                  <a:pt x="536727" y="79146"/>
                </a:lnTo>
                <a:lnTo>
                  <a:pt x="536727" y="90424"/>
                </a:lnTo>
                <a:lnTo>
                  <a:pt x="541286" y="94970"/>
                </a:lnTo>
                <a:lnTo>
                  <a:pt x="552551" y="94970"/>
                </a:lnTo>
                <a:lnTo>
                  <a:pt x="557123" y="90424"/>
                </a:lnTo>
                <a:lnTo>
                  <a:pt x="557123" y="84785"/>
                </a:lnTo>
                <a:lnTo>
                  <a:pt x="557123" y="79146"/>
                </a:lnTo>
                <a:close/>
              </a:path>
              <a:path w="633729" h="119379">
                <a:moveTo>
                  <a:pt x="557123" y="54279"/>
                </a:moveTo>
                <a:lnTo>
                  <a:pt x="552551" y="49720"/>
                </a:lnTo>
                <a:lnTo>
                  <a:pt x="541286" y="49720"/>
                </a:lnTo>
                <a:lnTo>
                  <a:pt x="536727" y="54279"/>
                </a:lnTo>
                <a:lnTo>
                  <a:pt x="536727" y="65544"/>
                </a:lnTo>
                <a:lnTo>
                  <a:pt x="541286" y="70116"/>
                </a:lnTo>
                <a:lnTo>
                  <a:pt x="552551" y="70116"/>
                </a:lnTo>
                <a:lnTo>
                  <a:pt x="557123" y="65544"/>
                </a:lnTo>
                <a:lnTo>
                  <a:pt x="557123" y="59918"/>
                </a:lnTo>
                <a:lnTo>
                  <a:pt x="557123" y="54279"/>
                </a:lnTo>
                <a:close/>
              </a:path>
              <a:path w="633729" h="119379">
                <a:moveTo>
                  <a:pt x="557123" y="30314"/>
                </a:moveTo>
                <a:lnTo>
                  <a:pt x="552551" y="25755"/>
                </a:lnTo>
                <a:lnTo>
                  <a:pt x="541286" y="25755"/>
                </a:lnTo>
                <a:lnTo>
                  <a:pt x="536727" y="30314"/>
                </a:lnTo>
                <a:lnTo>
                  <a:pt x="536727" y="41579"/>
                </a:lnTo>
                <a:lnTo>
                  <a:pt x="541286" y="46139"/>
                </a:lnTo>
                <a:lnTo>
                  <a:pt x="552551" y="46139"/>
                </a:lnTo>
                <a:lnTo>
                  <a:pt x="557123" y="41579"/>
                </a:lnTo>
                <a:lnTo>
                  <a:pt x="557123" y="35953"/>
                </a:lnTo>
                <a:lnTo>
                  <a:pt x="557123" y="30314"/>
                </a:lnTo>
                <a:close/>
              </a:path>
              <a:path w="633729" h="119379">
                <a:moveTo>
                  <a:pt x="557123" y="4572"/>
                </a:moveTo>
                <a:lnTo>
                  <a:pt x="552551" y="0"/>
                </a:lnTo>
                <a:lnTo>
                  <a:pt x="541286" y="0"/>
                </a:lnTo>
                <a:lnTo>
                  <a:pt x="536727" y="4572"/>
                </a:lnTo>
                <a:lnTo>
                  <a:pt x="536727" y="15836"/>
                </a:lnTo>
                <a:lnTo>
                  <a:pt x="541286" y="20396"/>
                </a:lnTo>
                <a:lnTo>
                  <a:pt x="552551" y="20396"/>
                </a:lnTo>
                <a:lnTo>
                  <a:pt x="557123" y="15836"/>
                </a:lnTo>
                <a:lnTo>
                  <a:pt x="557123" y="10198"/>
                </a:lnTo>
                <a:lnTo>
                  <a:pt x="557123" y="4572"/>
                </a:lnTo>
                <a:close/>
              </a:path>
              <a:path w="633729" h="119379">
                <a:moveTo>
                  <a:pt x="581583" y="79146"/>
                </a:moveTo>
                <a:lnTo>
                  <a:pt x="577011" y="74587"/>
                </a:lnTo>
                <a:lnTo>
                  <a:pt x="565759" y="74587"/>
                </a:lnTo>
                <a:lnTo>
                  <a:pt x="561187" y="79146"/>
                </a:lnTo>
                <a:lnTo>
                  <a:pt x="561187" y="90424"/>
                </a:lnTo>
                <a:lnTo>
                  <a:pt x="565759" y="94970"/>
                </a:lnTo>
                <a:lnTo>
                  <a:pt x="577011" y="94970"/>
                </a:lnTo>
                <a:lnTo>
                  <a:pt x="581583" y="90424"/>
                </a:lnTo>
                <a:lnTo>
                  <a:pt x="581583" y="84785"/>
                </a:lnTo>
                <a:lnTo>
                  <a:pt x="581583" y="79146"/>
                </a:lnTo>
                <a:close/>
              </a:path>
              <a:path w="633729" h="119379">
                <a:moveTo>
                  <a:pt x="581583" y="54279"/>
                </a:moveTo>
                <a:lnTo>
                  <a:pt x="577011" y="49720"/>
                </a:lnTo>
                <a:lnTo>
                  <a:pt x="565759" y="49720"/>
                </a:lnTo>
                <a:lnTo>
                  <a:pt x="561187" y="54279"/>
                </a:lnTo>
                <a:lnTo>
                  <a:pt x="561187" y="65544"/>
                </a:lnTo>
                <a:lnTo>
                  <a:pt x="565759" y="70116"/>
                </a:lnTo>
                <a:lnTo>
                  <a:pt x="577011" y="70116"/>
                </a:lnTo>
                <a:lnTo>
                  <a:pt x="581583" y="65544"/>
                </a:lnTo>
                <a:lnTo>
                  <a:pt x="581583" y="59918"/>
                </a:lnTo>
                <a:lnTo>
                  <a:pt x="581583" y="54279"/>
                </a:lnTo>
                <a:close/>
              </a:path>
              <a:path w="633729" h="119379">
                <a:moveTo>
                  <a:pt x="581583" y="30314"/>
                </a:moveTo>
                <a:lnTo>
                  <a:pt x="577011" y="25755"/>
                </a:lnTo>
                <a:lnTo>
                  <a:pt x="565759" y="25755"/>
                </a:lnTo>
                <a:lnTo>
                  <a:pt x="561187" y="30314"/>
                </a:lnTo>
                <a:lnTo>
                  <a:pt x="561187" y="41579"/>
                </a:lnTo>
                <a:lnTo>
                  <a:pt x="565759" y="46139"/>
                </a:lnTo>
                <a:lnTo>
                  <a:pt x="577011" y="46139"/>
                </a:lnTo>
                <a:lnTo>
                  <a:pt x="581583" y="41579"/>
                </a:lnTo>
                <a:lnTo>
                  <a:pt x="581583" y="35953"/>
                </a:lnTo>
                <a:lnTo>
                  <a:pt x="581583" y="30314"/>
                </a:lnTo>
                <a:close/>
              </a:path>
              <a:path w="633729" h="119379">
                <a:moveTo>
                  <a:pt x="581583" y="4572"/>
                </a:moveTo>
                <a:lnTo>
                  <a:pt x="577011" y="0"/>
                </a:lnTo>
                <a:lnTo>
                  <a:pt x="565759" y="0"/>
                </a:lnTo>
                <a:lnTo>
                  <a:pt x="561187" y="4572"/>
                </a:lnTo>
                <a:lnTo>
                  <a:pt x="561187" y="15836"/>
                </a:lnTo>
                <a:lnTo>
                  <a:pt x="565759" y="20396"/>
                </a:lnTo>
                <a:lnTo>
                  <a:pt x="577011" y="20396"/>
                </a:lnTo>
                <a:lnTo>
                  <a:pt x="581583" y="15836"/>
                </a:lnTo>
                <a:lnTo>
                  <a:pt x="581583" y="10198"/>
                </a:lnTo>
                <a:lnTo>
                  <a:pt x="581583" y="4572"/>
                </a:lnTo>
                <a:close/>
              </a:path>
              <a:path w="633729" h="119379">
                <a:moveTo>
                  <a:pt x="607491" y="54279"/>
                </a:moveTo>
                <a:lnTo>
                  <a:pt x="602919" y="49720"/>
                </a:lnTo>
                <a:lnTo>
                  <a:pt x="591654" y="49720"/>
                </a:lnTo>
                <a:lnTo>
                  <a:pt x="587082" y="54279"/>
                </a:lnTo>
                <a:lnTo>
                  <a:pt x="587082" y="65544"/>
                </a:lnTo>
                <a:lnTo>
                  <a:pt x="591654" y="70116"/>
                </a:lnTo>
                <a:lnTo>
                  <a:pt x="602919" y="70116"/>
                </a:lnTo>
                <a:lnTo>
                  <a:pt x="607491" y="65544"/>
                </a:lnTo>
                <a:lnTo>
                  <a:pt x="607491" y="59918"/>
                </a:lnTo>
                <a:lnTo>
                  <a:pt x="607491" y="54279"/>
                </a:lnTo>
                <a:close/>
              </a:path>
              <a:path w="633729" h="119379">
                <a:moveTo>
                  <a:pt x="607491" y="30314"/>
                </a:moveTo>
                <a:lnTo>
                  <a:pt x="602919" y="25755"/>
                </a:lnTo>
                <a:lnTo>
                  <a:pt x="591654" y="25755"/>
                </a:lnTo>
                <a:lnTo>
                  <a:pt x="587082" y="30314"/>
                </a:lnTo>
                <a:lnTo>
                  <a:pt x="587082" y="41579"/>
                </a:lnTo>
                <a:lnTo>
                  <a:pt x="591654" y="46139"/>
                </a:lnTo>
                <a:lnTo>
                  <a:pt x="602919" y="46139"/>
                </a:lnTo>
                <a:lnTo>
                  <a:pt x="607491" y="41579"/>
                </a:lnTo>
                <a:lnTo>
                  <a:pt x="607491" y="35953"/>
                </a:lnTo>
                <a:lnTo>
                  <a:pt x="607491" y="30314"/>
                </a:lnTo>
                <a:close/>
              </a:path>
              <a:path w="633729" h="119379">
                <a:moveTo>
                  <a:pt x="607491" y="4572"/>
                </a:moveTo>
                <a:lnTo>
                  <a:pt x="602919" y="0"/>
                </a:lnTo>
                <a:lnTo>
                  <a:pt x="591654" y="0"/>
                </a:lnTo>
                <a:lnTo>
                  <a:pt x="587082" y="4572"/>
                </a:lnTo>
                <a:lnTo>
                  <a:pt x="587082" y="15836"/>
                </a:lnTo>
                <a:lnTo>
                  <a:pt x="591654" y="20396"/>
                </a:lnTo>
                <a:lnTo>
                  <a:pt x="602919" y="20396"/>
                </a:lnTo>
                <a:lnTo>
                  <a:pt x="607491" y="15836"/>
                </a:lnTo>
                <a:lnTo>
                  <a:pt x="607491" y="10198"/>
                </a:lnTo>
                <a:lnTo>
                  <a:pt x="607491" y="4572"/>
                </a:lnTo>
                <a:close/>
              </a:path>
              <a:path w="633729" h="119379">
                <a:moveTo>
                  <a:pt x="633133" y="30314"/>
                </a:moveTo>
                <a:lnTo>
                  <a:pt x="628561" y="25755"/>
                </a:lnTo>
                <a:lnTo>
                  <a:pt x="617296" y="25755"/>
                </a:lnTo>
                <a:lnTo>
                  <a:pt x="612736" y="30314"/>
                </a:lnTo>
                <a:lnTo>
                  <a:pt x="612736" y="41579"/>
                </a:lnTo>
                <a:lnTo>
                  <a:pt x="617296" y="46139"/>
                </a:lnTo>
                <a:lnTo>
                  <a:pt x="628561" y="46139"/>
                </a:lnTo>
                <a:lnTo>
                  <a:pt x="633133" y="41579"/>
                </a:lnTo>
                <a:lnTo>
                  <a:pt x="633133" y="35953"/>
                </a:lnTo>
                <a:lnTo>
                  <a:pt x="633133" y="30314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21">
            <a:extLst>
              <a:ext uri="{FF2B5EF4-FFF2-40B4-BE49-F238E27FC236}">
                <a16:creationId xmlns:a16="http://schemas.microsoft.com/office/drawing/2014/main" id="{D6E07033-2EAA-CF4F-8CBE-5F8E92B795A1}"/>
              </a:ext>
            </a:extLst>
          </p:cNvPr>
          <p:cNvSpPr/>
          <p:nvPr userDrawn="1"/>
        </p:nvSpPr>
        <p:spPr>
          <a:xfrm>
            <a:off x="9883216" y="6597650"/>
            <a:ext cx="675005" cy="107314"/>
          </a:xfrm>
          <a:custGeom>
            <a:avLst/>
            <a:gdLst/>
            <a:ahLst/>
            <a:cxnLst/>
            <a:rect l="l" t="t" r="r" b="b"/>
            <a:pathLst>
              <a:path w="675004" h="107315">
                <a:moveTo>
                  <a:pt x="20396" y="91059"/>
                </a:moveTo>
                <a:lnTo>
                  <a:pt x="15824" y="86499"/>
                </a:lnTo>
                <a:lnTo>
                  <a:pt x="4559" y="86499"/>
                </a:lnTo>
                <a:lnTo>
                  <a:pt x="0" y="91059"/>
                </a:lnTo>
                <a:lnTo>
                  <a:pt x="0" y="102323"/>
                </a:lnTo>
                <a:lnTo>
                  <a:pt x="4559" y="106895"/>
                </a:lnTo>
                <a:lnTo>
                  <a:pt x="15824" y="106895"/>
                </a:lnTo>
                <a:lnTo>
                  <a:pt x="20396" y="102323"/>
                </a:lnTo>
                <a:lnTo>
                  <a:pt x="20396" y="96697"/>
                </a:lnTo>
                <a:lnTo>
                  <a:pt x="20396" y="91059"/>
                </a:lnTo>
                <a:close/>
              </a:path>
              <a:path w="675004" h="107315">
                <a:moveTo>
                  <a:pt x="20396" y="68859"/>
                </a:moveTo>
                <a:lnTo>
                  <a:pt x="15824" y="64287"/>
                </a:lnTo>
                <a:lnTo>
                  <a:pt x="4559" y="64287"/>
                </a:lnTo>
                <a:lnTo>
                  <a:pt x="0" y="68859"/>
                </a:lnTo>
                <a:lnTo>
                  <a:pt x="0" y="80124"/>
                </a:lnTo>
                <a:lnTo>
                  <a:pt x="4559" y="84683"/>
                </a:lnTo>
                <a:lnTo>
                  <a:pt x="15824" y="84683"/>
                </a:lnTo>
                <a:lnTo>
                  <a:pt x="20396" y="80124"/>
                </a:lnTo>
                <a:lnTo>
                  <a:pt x="20396" y="74485"/>
                </a:lnTo>
                <a:lnTo>
                  <a:pt x="20396" y="68859"/>
                </a:lnTo>
                <a:close/>
              </a:path>
              <a:path w="675004" h="107315">
                <a:moveTo>
                  <a:pt x="45377" y="91059"/>
                </a:moveTo>
                <a:lnTo>
                  <a:pt x="40817" y="86499"/>
                </a:lnTo>
                <a:lnTo>
                  <a:pt x="29540" y="86499"/>
                </a:lnTo>
                <a:lnTo>
                  <a:pt x="24980" y="91059"/>
                </a:lnTo>
                <a:lnTo>
                  <a:pt x="24980" y="102323"/>
                </a:lnTo>
                <a:lnTo>
                  <a:pt x="29540" y="106895"/>
                </a:lnTo>
                <a:lnTo>
                  <a:pt x="40817" y="106895"/>
                </a:lnTo>
                <a:lnTo>
                  <a:pt x="45377" y="102323"/>
                </a:lnTo>
                <a:lnTo>
                  <a:pt x="45377" y="96697"/>
                </a:lnTo>
                <a:lnTo>
                  <a:pt x="45377" y="91059"/>
                </a:lnTo>
                <a:close/>
              </a:path>
              <a:path w="675004" h="107315">
                <a:moveTo>
                  <a:pt x="45377" y="68859"/>
                </a:moveTo>
                <a:lnTo>
                  <a:pt x="40817" y="64287"/>
                </a:lnTo>
                <a:lnTo>
                  <a:pt x="29540" y="64287"/>
                </a:lnTo>
                <a:lnTo>
                  <a:pt x="24980" y="68859"/>
                </a:lnTo>
                <a:lnTo>
                  <a:pt x="24980" y="80124"/>
                </a:lnTo>
                <a:lnTo>
                  <a:pt x="29540" y="84683"/>
                </a:lnTo>
                <a:lnTo>
                  <a:pt x="40817" y="84683"/>
                </a:lnTo>
                <a:lnTo>
                  <a:pt x="45377" y="80124"/>
                </a:lnTo>
                <a:lnTo>
                  <a:pt x="45377" y="74485"/>
                </a:lnTo>
                <a:lnTo>
                  <a:pt x="45377" y="68859"/>
                </a:lnTo>
                <a:close/>
              </a:path>
              <a:path w="675004" h="107315">
                <a:moveTo>
                  <a:pt x="113550" y="27635"/>
                </a:moveTo>
                <a:lnTo>
                  <a:pt x="108978" y="23088"/>
                </a:lnTo>
                <a:lnTo>
                  <a:pt x="97713" y="23088"/>
                </a:lnTo>
                <a:lnTo>
                  <a:pt x="93141" y="27635"/>
                </a:lnTo>
                <a:lnTo>
                  <a:pt x="93141" y="38912"/>
                </a:lnTo>
                <a:lnTo>
                  <a:pt x="97713" y="43484"/>
                </a:lnTo>
                <a:lnTo>
                  <a:pt x="108978" y="43484"/>
                </a:lnTo>
                <a:lnTo>
                  <a:pt x="113550" y="38912"/>
                </a:lnTo>
                <a:lnTo>
                  <a:pt x="113550" y="33274"/>
                </a:lnTo>
                <a:lnTo>
                  <a:pt x="113550" y="27635"/>
                </a:lnTo>
                <a:close/>
              </a:path>
              <a:path w="675004" h="107315">
                <a:moveTo>
                  <a:pt x="138023" y="27635"/>
                </a:moveTo>
                <a:lnTo>
                  <a:pt x="133451" y="23088"/>
                </a:lnTo>
                <a:lnTo>
                  <a:pt x="122186" y="23088"/>
                </a:lnTo>
                <a:lnTo>
                  <a:pt x="117627" y="27635"/>
                </a:lnTo>
                <a:lnTo>
                  <a:pt x="117627" y="38912"/>
                </a:lnTo>
                <a:lnTo>
                  <a:pt x="122186" y="43484"/>
                </a:lnTo>
                <a:lnTo>
                  <a:pt x="133451" y="43484"/>
                </a:lnTo>
                <a:lnTo>
                  <a:pt x="138023" y="38912"/>
                </a:lnTo>
                <a:lnTo>
                  <a:pt x="138023" y="33274"/>
                </a:lnTo>
                <a:lnTo>
                  <a:pt x="138023" y="27635"/>
                </a:lnTo>
                <a:close/>
              </a:path>
              <a:path w="675004" h="107315">
                <a:moveTo>
                  <a:pt x="163918" y="4572"/>
                </a:moveTo>
                <a:lnTo>
                  <a:pt x="159346" y="0"/>
                </a:lnTo>
                <a:lnTo>
                  <a:pt x="148082" y="0"/>
                </a:lnTo>
                <a:lnTo>
                  <a:pt x="143510" y="4572"/>
                </a:lnTo>
                <a:lnTo>
                  <a:pt x="143510" y="15849"/>
                </a:lnTo>
                <a:lnTo>
                  <a:pt x="148082" y="20408"/>
                </a:lnTo>
                <a:lnTo>
                  <a:pt x="159346" y="20408"/>
                </a:lnTo>
                <a:lnTo>
                  <a:pt x="163918" y="15849"/>
                </a:lnTo>
                <a:lnTo>
                  <a:pt x="163918" y="10210"/>
                </a:lnTo>
                <a:lnTo>
                  <a:pt x="163918" y="4572"/>
                </a:lnTo>
                <a:close/>
              </a:path>
              <a:path w="675004" h="107315">
                <a:moveTo>
                  <a:pt x="189560" y="4572"/>
                </a:moveTo>
                <a:lnTo>
                  <a:pt x="184988" y="0"/>
                </a:lnTo>
                <a:lnTo>
                  <a:pt x="173710" y="0"/>
                </a:lnTo>
                <a:lnTo>
                  <a:pt x="169164" y="4572"/>
                </a:lnTo>
                <a:lnTo>
                  <a:pt x="169164" y="15849"/>
                </a:lnTo>
                <a:lnTo>
                  <a:pt x="173710" y="20408"/>
                </a:lnTo>
                <a:lnTo>
                  <a:pt x="184988" y="20408"/>
                </a:lnTo>
                <a:lnTo>
                  <a:pt x="189560" y="15849"/>
                </a:lnTo>
                <a:lnTo>
                  <a:pt x="189560" y="10210"/>
                </a:lnTo>
                <a:lnTo>
                  <a:pt x="189560" y="4572"/>
                </a:lnTo>
                <a:close/>
              </a:path>
              <a:path w="675004" h="107315">
                <a:moveTo>
                  <a:pt x="214312" y="27635"/>
                </a:moveTo>
                <a:lnTo>
                  <a:pt x="209740" y="23088"/>
                </a:lnTo>
                <a:lnTo>
                  <a:pt x="198475" y="23088"/>
                </a:lnTo>
                <a:lnTo>
                  <a:pt x="193903" y="27635"/>
                </a:lnTo>
                <a:lnTo>
                  <a:pt x="193903" y="38912"/>
                </a:lnTo>
                <a:lnTo>
                  <a:pt x="198475" y="43484"/>
                </a:lnTo>
                <a:lnTo>
                  <a:pt x="209740" y="43484"/>
                </a:lnTo>
                <a:lnTo>
                  <a:pt x="214312" y="38912"/>
                </a:lnTo>
                <a:lnTo>
                  <a:pt x="214312" y="33274"/>
                </a:lnTo>
                <a:lnTo>
                  <a:pt x="214312" y="27635"/>
                </a:lnTo>
                <a:close/>
              </a:path>
              <a:path w="675004" h="107315">
                <a:moveTo>
                  <a:pt x="214312" y="4572"/>
                </a:moveTo>
                <a:lnTo>
                  <a:pt x="209740" y="0"/>
                </a:lnTo>
                <a:lnTo>
                  <a:pt x="198475" y="0"/>
                </a:lnTo>
                <a:lnTo>
                  <a:pt x="193903" y="4572"/>
                </a:lnTo>
                <a:lnTo>
                  <a:pt x="193903" y="15849"/>
                </a:lnTo>
                <a:lnTo>
                  <a:pt x="198475" y="20408"/>
                </a:lnTo>
                <a:lnTo>
                  <a:pt x="209740" y="20408"/>
                </a:lnTo>
                <a:lnTo>
                  <a:pt x="214312" y="15849"/>
                </a:lnTo>
                <a:lnTo>
                  <a:pt x="214312" y="10210"/>
                </a:lnTo>
                <a:lnTo>
                  <a:pt x="214312" y="4572"/>
                </a:lnTo>
                <a:close/>
              </a:path>
              <a:path w="675004" h="107315">
                <a:moveTo>
                  <a:pt x="238683" y="78257"/>
                </a:moveTo>
                <a:lnTo>
                  <a:pt x="234111" y="73698"/>
                </a:lnTo>
                <a:lnTo>
                  <a:pt x="222834" y="73698"/>
                </a:lnTo>
                <a:lnTo>
                  <a:pt x="218287" y="78257"/>
                </a:lnTo>
                <a:lnTo>
                  <a:pt x="218287" y="89535"/>
                </a:lnTo>
                <a:lnTo>
                  <a:pt x="222834" y="94094"/>
                </a:lnTo>
                <a:lnTo>
                  <a:pt x="234111" y="94094"/>
                </a:lnTo>
                <a:lnTo>
                  <a:pt x="238683" y="89535"/>
                </a:lnTo>
                <a:lnTo>
                  <a:pt x="238683" y="83896"/>
                </a:lnTo>
                <a:lnTo>
                  <a:pt x="238683" y="78257"/>
                </a:lnTo>
                <a:close/>
              </a:path>
              <a:path w="675004" h="107315">
                <a:moveTo>
                  <a:pt x="238683" y="51625"/>
                </a:moveTo>
                <a:lnTo>
                  <a:pt x="234111" y="47066"/>
                </a:lnTo>
                <a:lnTo>
                  <a:pt x="222834" y="47066"/>
                </a:lnTo>
                <a:lnTo>
                  <a:pt x="218287" y="51625"/>
                </a:lnTo>
                <a:lnTo>
                  <a:pt x="218287" y="62903"/>
                </a:lnTo>
                <a:lnTo>
                  <a:pt x="222834" y="67462"/>
                </a:lnTo>
                <a:lnTo>
                  <a:pt x="234111" y="67462"/>
                </a:lnTo>
                <a:lnTo>
                  <a:pt x="238683" y="62903"/>
                </a:lnTo>
                <a:lnTo>
                  <a:pt x="238683" y="57264"/>
                </a:lnTo>
                <a:lnTo>
                  <a:pt x="238683" y="51625"/>
                </a:lnTo>
                <a:close/>
              </a:path>
              <a:path w="675004" h="107315">
                <a:moveTo>
                  <a:pt x="238683" y="27635"/>
                </a:moveTo>
                <a:lnTo>
                  <a:pt x="234111" y="23088"/>
                </a:lnTo>
                <a:lnTo>
                  <a:pt x="222834" y="23088"/>
                </a:lnTo>
                <a:lnTo>
                  <a:pt x="218287" y="27635"/>
                </a:lnTo>
                <a:lnTo>
                  <a:pt x="218287" y="38912"/>
                </a:lnTo>
                <a:lnTo>
                  <a:pt x="222834" y="43484"/>
                </a:lnTo>
                <a:lnTo>
                  <a:pt x="234111" y="43484"/>
                </a:lnTo>
                <a:lnTo>
                  <a:pt x="238683" y="38912"/>
                </a:lnTo>
                <a:lnTo>
                  <a:pt x="238683" y="33274"/>
                </a:lnTo>
                <a:lnTo>
                  <a:pt x="238683" y="27635"/>
                </a:lnTo>
                <a:close/>
              </a:path>
              <a:path w="675004" h="107315">
                <a:moveTo>
                  <a:pt x="261289" y="51625"/>
                </a:moveTo>
                <a:lnTo>
                  <a:pt x="256717" y="47066"/>
                </a:lnTo>
                <a:lnTo>
                  <a:pt x="245440" y="47066"/>
                </a:lnTo>
                <a:lnTo>
                  <a:pt x="240880" y="51625"/>
                </a:lnTo>
                <a:lnTo>
                  <a:pt x="240880" y="62903"/>
                </a:lnTo>
                <a:lnTo>
                  <a:pt x="245440" y="67462"/>
                </a:lnTo>
                <a:lnTo>
                  <a:pt x="256717" y="67462"/>
                </a:lnTo>
                <a:lnTo>
                  <a:pt x="261289" y="62903"/>
                </a:lnTo>
                <a:lnTo>
                  <a:pt x="261289" y="57264"/>
                </a:lnTo>
                <a:lnTo>
                  <a:pt x="261289" y="51625"/>
                </a:lnTo>
                <a:close/>
              </a:path>
              <a:path w="675004" h="107315">
                <a:moveTo>
                  <a:pt x="261289" y="27635"/>
                </a:moveTo>
                <a:lnTo>
                  <a:pt x="256717" y="23088"/>
                </a:lnTo>
                <a:lnTo>
                  <a:pt x="245440" y="23088"/>
                </a:lnTo>
                <a:lnTo>
                  <a:pt x="240880" y="27635"/>
                </a:lnTo>
                <a:lnTo>
                  <a:pt x="240880" y="38912"/>
                </a:lnTo>
                <a:lnTo>
                  <a:pt x="245440" y="43484"/>
                </a:lnTo>
                <a:lnTo>
                  <a:pt x="256717" y="43484"/>
                </a:lnTo>
                <a:lnTo>
                  <a:pt x="261289" y="38912"/>
                </a:lnTo>
                <a:lnTo>
                  <a:pt x="261289" y="33274"/>
                </a:lnTo>
                <a:lnTo>
                  <a:pt x="261289" y="27635"/>
                </a:lnTo>
                <a:close/>
              </a:path>
              <a:path w="675004" h="107315">
                <a:moveTo>
                  <a:pt x="650265" y="4572"/>
                </a:moveTo>
                <a:lnTo>
                  <a:pt x="645693" y="0"/>
                </a:lnTo>
                <a:lnTo>
                  <a:pt x="634428" y="0"/>
                </a:lnTo>
                <a:lnTo>
                  <a:pt x="629869" y="4572"/>
                </a:lnTo>
                <a:lnTo>
                  <a:pt x="629869" y="15849"/>
                </a:lnTo>
                <a:lnTo>
                  <a:pt x="634428" y="20408"/>
                </a:lnTo>
                <a:lnTo>
                  <a:pt x="645693" y="20408"/>
                </a:lnTo>
                <a:lnTo>
                  <a:pt x="650265" y="15849"/>
                </a:lnTo>
                <a:lnTo>
                  <a:pt x="650265" y="10210"/>
                </a:lnTo>
                <a:lnTo>
                  <a:pt x="650265" y="4572"/>
                </a:lnTo>
                <a:close/>
              </a:path>
              <a:path w="675004" h="107315">
                <a:moveTo>
                  <a:pt x="674725" y="4572"/>
                </a:moveTo>
                <a:lnTo>
                  <a:pt x="670153" y="0"/>
                </a:lnTo>
                <a:lnTo>
                  <a:pt x="658901" y="0"/>
                </a:lnTo>
                <a:lnTo>
                  <a:pt x="654329" y="4572"/>
                </a:lnTo>
                <a:lnTo>
                  <a:pt x="654329" y="15849"/>
                </a:lnTo>
                <a:lnTo>
                  <a:pt x="658901" y="20408"/>
                </a:lnTo>
                <a:lnTo>
                  <a:pt x="670153" y="20408"/>
                </a:lnTo>
                <a:lnTo>
                  <a:pt x="674725" y="15849"/>
                </a:lnTo>
                <a:lnTo>
                  <a:pt x="674725" y="10210"/>
                </a:lnTo>
                <a:lnTo>
                  <a:pt x="674725" y="4572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22">
            <a:extLst>
              <a:ext uri="{FF2B5EF4-FFF2-40B4-BE49-F238E27FC236}">
                <a16:creationId xmlns:a16="http://schemas.microsoft.com/office/drawing/2014/main" id="{5BB85AB3-1304-8842-A3F0-B4BC8ED10968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757894" y="6126586"/>
            <a:ext cx="976609" cy="5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C5D1F7-C54D-6D46-8843-47B710B29C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BD6E10-E55E-AC4B-9151-3B477D45A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481F86-3000-914B-AB22-1EA8F0D99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E7F4664-9818-5B4D-9845-2E80CCBD6FA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50454" y="5216246"/>
            <a:ext cx="1817237" cy="1257397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08A424AE-7211-FC4F-AC4C-64DC7462F053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39366" y="6406107"/>
            <a:ext cx="102824" cy="96544"/>
          </a:xfrm>
          <a:prstGeom prst="rect">
            <a:avLst/>
          </a:prstGeom>
        </p:spPr>
      </p:pic>
      <p:grpSp>
        <p:nvGrpSpPr>
          <p:cNvPr id="10" name="object 6">
            <a:extLst>
              <a:ext uri="{FF2B5EF4-FFF2-40B4-BE49-F238E27FC236}">
                <a16:creationId xmlns:a16="http://schemas.microsoft.com/office/drawing/2014/main" id="{671A8456-68D4-194A-A146-60734880017D}"/>
              </a:ext>
            </a:extLst>
          </p:cNvPr>
          <p:cNvGrpSpPr/>
          <p:nvPr userDrawn="1"/>
        </p:nvGrpSpPr>
        <p:grpSpPr>
          <a:xfrm>
            <a:off x="9658102" y="5193002"/>
            <a:ext cx="2076450" cy="1188085"/>
            <a:chOff x="9658102" y="5193002"/>
            <a:chExt cx="2076450" cy="1188085"/>
          </a:xfrm>
        </p:grpSpPr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259EF503-EB33-574E-B586-4BCAC691262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0816" y="6287190"/>
              <a:ext cx="85509" cy="93065"/>
            </a:xfrm>
            <a:prstGeom prst="rect">
              <a:avLst/>
            </a:prstGeom>
          </p:spPr>
        </p:pic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AC2620B-BE54-054E-B930-DA107F3E99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8102" y="5193002"/>
              <a:ext cx="1839291" cy="1187469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66644604-8E98-E54E-ABDB-94C21954EE8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03007" y="5860332"/>
              <a:ext cx="100012" cy="96850"/>
            </a:xfrm>
            <a:prstGeom prst="rect">
              <a:avLst/>
            </a:prstGeom>
          </p:spPr>
        </p:pic>
        <p:pic>
          <p:nvPicPr>
            <p:cNvPr id="14" name="object 10">
              <a:extLst>
                <a:ext uri="{FF2B5EF4-FFF2-40B4-BE49-F238E27FC236}">
                  <a16:creationId xmlns:a16="http://schemas.microsoft.com/office/drawing/2014/main" id="{242CD0AC-B68C-C744-AAD3-DEF6C70052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27361" y="5860332"/>
              <a:ext cx="87604" cy="93916"/>
            </a:xfrm>
            <a:prstGeom prst="rect">
              <a:avLst/>
            </a:prstGeom>
          </p:spPr>
        </p:pic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A049F037-6D7D-E14E-A2AC-1E004C4A131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76381" y="6234252"/>
              <a:ext cx="207120" cy="142647"/>
            </a:xfrm>
            <a:prstGeom prst="rect">
              <a:avLst/>
            </a:prstGeom>
          </p:spPr>
        </p:pic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EA235D5-6315-3E4C-943D-451C0EF7A23D}"/>
                </a:ext>
              </a:extLst>
            </p:cNvPr>
            <p:cNvSpPr/>
            <p:nvPr/>
          </p:nvSpPr>
          <p:spPr>
            <a:xfrm>
              <a:off x="11274997" y="6221221"/>
              <a:ext cx="58419" cy="153670"/>
            </a:xfrm>
            <a:custGeom>
              <a:avLst/>
              <a:gdLst/>
              <a:ahLst/>
              <a:cxnLst/>
              <a:rect l="l" t="t" r="r" b="b"/>
              <a:pathLst>
                <a:path w="58420" h="153670">
                  <a:moveTo>
                    <a:pt x="14909" y="0"/>
                  </a:moveTo>
                  <a:lnTo>
                    <a:pt x="0" y="0"/>
                  </a:lnTo>
                  <a:lnTo>
                    <a:pt x="0" y="153149"/>
                  </a:lnTo>
                  <a:lnTo>
                    <a:pt x="14909" y="153149"/>
                  </a:lnTo>
                  <a:lnTo>
                    <a:pt x="14909" y="0"/>
                  </a:lnTo>
                  <a:close/>
                </a:path>
                <a:path w="58420" h="153670">
                  <a:moveTo>
                    <a:pt x="58381" y="0"/>
                  </a:moveTo>
                  <a:lnTo>
                    <a:pt x="43472" y="0"/>
                  </a:lnTo>
                  <a:lnTo>
                    <a:pt x="43472" y="153149"/>
                  </a:lnTo>
                  <a:lnTo>
                    <a:pt x="58381" y="153149"/>
                  </a:lnTo>
                  <a:lnTo>
                    <a:pt x="58381" y="0"/>
                  </a:lnTo>
                  <a:close/>
                </a:path>
              </a:pathLst>
            </a:custGeom>
            <a:solidFill>
              <a:srgbClr val="8FA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3A980278-18BA-EB4C-8035-BB73C79BC5F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3213" y="6285297"/>
              <a:ext cx="92240" cy="91605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D46DE6CD-F6FB-5949-BB26-9EB31D56321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98335" y="6285081"/>
              <a:ext cx="69964" cy="89293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6BB171D5-BE74-4140-B85B-D4269AA7E3C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34503" y="5796887"/>
              <a:ext cx="99999" cy="160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7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B5BBF7B2-2D4E-9A47-9230-6A41CC2232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695" y="0"/>
                </a:moveTo>
                <a:lnTo>
                  <a:pt x="0" y="0"/>
                </a:lnTo>
                <a:lnTo>
                  <a:pt x="0" y="6858000"/>
                </a:lnTo>
                <a:lnTo>
                  <a:pt x="12191695" y="6858000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6624B42D-4D01-4149-9507-FB62E1C595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815" y="6287191"/>
            <a:ext cx="85509" cy="93065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7FE08201-18AB-C240-8781-3A20C7CE83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2384" y="4626711"/>
            <a:ext cx="1925307" cy="1846933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F368F0FB-7588-8D41-BBFA-8DF20C2083B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9366" y="6406107"/>
            <a:ext cx="102824" cy="96544"/>
          </a:xfrm>
          <a:prstGeom prst="rect">
            <a:avLst/>
          </a:prstGeom>
        </p:spPr>
      </p:pic>
      <p:pic>
        <p:nvPicPr>
          <p:cNvPr id="11" name="bg object 20">
            <a:extLst>
              <a:ext uri="{FF2B5EF4-FFF2-40B4-BE49-F238E27FC236}">
                <a16:creationId xmlns:a16="http://schemas.microsoft.com/office/drawing/2014/main" id="{7D6F415E-B139-8A42-9688-5EB0DB0CBFD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58102" y="5193002"/>
            <a:ext cx="1839291" cy="1187469"/>
          </a:xfrm>
          <a:prstGeom prst="rect">
            <a:avLst/>
          </a:prstGeom>
        </p:spPr>
      </p:pic>
      <p:pic>
        <p:nvPicPr>
          <p:cNvPr id="12" name="bg object 21">
            <a:extLst>
              <a:ext uri="{FF2B5EF4-FFF2-40B4-BE49-F238E27FC236}">
                <a16:creationId xmlns:a16="http://schemas.microsoft.com/office/drawing/2014/main" id="{E6F2A76F-2B02-D941-AFFB-749339E2673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03007" y="5860332"/>
            <a:ext cx="100012" cy="96850"/>
          </a:xfrm>
          <a:prstGeom prst="rect">
            <a:avLst/>
          </a:prstGeom>
        </p:spPr>
      </p:pic>
      <p:pic>
        <p:nvPicPr>
          <p:cNvPr id="13" name="bg object 22">
            <a:extLst>
              <a:ext uri="{FF2B5EF4-FFF2-40B4-BE49-F238E27FC236}">
                <a16:creationId xmlns:a16="http://schemas.microsoft.com/office/drawing/2014/main" id="{F3700409-3AF5-0F4B-AAE1-44A8451501B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27361" y="5860332"/>
            <a:ext cx="87604" cy="93916"/>
          </a:xfrm>
          <a:prstGeom prst="rect">
            <a:avLst/>
          </a:prstGeom>
        </p:spPr>
      </p:pic>
      <p:pic>
        <p:nvPicPr>
          <p:cNvPr id="14" name="bg object 23">
            <a:extLst>
              <a:ext uri="{FF2B5EF4-FFF2-40B4-BE49-F238E27FC236}">
                <a16:creationId xmlns:a16="http://schemas.microsoft.com/office/drawing/2014/main" id="{F6098EE0-EBE2-134B-A110-EBA23B644B2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76381" y="6234252"/>
            <a:ext cx="207120" cy="142647"/>
          </a:xfrm>
          <a:prstGeom prst="rect">
            <a:avLst/>
          </a:prstGeom>
        </p:spPr>
      </p:pic>
      <p:sp>
        <p:nvSpPr>
          <p:cNvPr id="15" name="bg object 24">
            <a:extLst>
              <a:ext uri="{FF2B5EF4-FFF2-40B4-BE49-F238E27FC236}">
                <a16:creationId xmlns:a16="http://schemas.microsoft.com/office/drawing/2014/main" id="{B1B92F54-B8EB-B346-AAE0-0108BF908408}"/>
              </a:ext>
            </a:extLst>
          </p:cNvPr>
          <p:cNvSpPr/>
          <p:nvPr/>
        </p:nvSpPr>
        <p:spPr>
          <a:xfrm>
            <a:off x="11274997" y="6221221"/>
            <a:ext cx="58419" cy="153670"/>
          </a:xfrm>
          <a:custGeom>
            <a:avLst/>
            <a:gdLst/>
            <a:ahLst/>
            <a:cxnLst/>
            <a:rect l="l" t="t" r="r" b="b"/>
            <a:pathLst>
              <a:path w="58420" h="153670">
                <a:moveTo>
                  <a:pt x="14909" y="0"/>
                </a:moveTo>
                <a:lnTo>
                  <a:pt x="0" y="0"/>
                </a:lnTo>
                <a:lnTo>
                  <a:pt x="0" y="153149"/>
                </a:lnTo>
                <a:lnTo>
                  <a:pt x="14909" y="153149"/>
                </a:lnTo>
                <a:lnTo>
                  <a:pt x="14909" y="0"/>
                </a:lnTo>
                <a:close/>
              </a:path>
              <a:path w="58420" h="153670">
                <a:moveTo>
                  <a:pt x="58381" y="0"/>
                </a:moveTo>
                <a:lnTo>
                  <a:pt x="43472" y="0"/>
                </a:lnTo>
                <a:lnTo>
                  <a:pt x="43472" y="153149"/>
                </a:lnTo>
                <a:lnTo>
                  <a:pt x="58381" y="153149"/>
                </a:lnTo>
                <a:lnTo>
                  <a:pt x="58381" y="0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bg object 25">
            <a:extLst>
              <a:ext uri="{FF2B5EF4-FFF2-40B4-BE49-F238E27FC236}">
                <a16:creationId xmlns:a16="http://schemas.microsoft.com/office/drawing/2014/main" id="{3F851588-72BC-FB44-A945-2930763980E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83213" y="6285297"/>
            <a:ext cx="92240" cy="91605"/>
          </a:xfrm>
          <a:prstGeom prst="rect">
            <a:avLst/>
          </a:prstGeom>
        </p:spPr>
      </p:pic>
      <p:pic>
        <p:nvPicPr>
          <p:cNvPr id="17" name="bg object 26">
            <a:extLst>
              <a:ext uri="{FF2B5EF4-FFF2-40B4-BE49-F238E27FC236}">
                <a16:creationId xmlns:a16="http://schemas.microsoft.com/office/drawing/2014/main" id="{F91EBEE5-8AD6-C24A-9AB1-33C7492042B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98335" y="6285081"/>
            <a:ext cx="69964" cy="89293"/>
          </a:xfrm>
          <a:prstGeom prst="rect">
            <a:avLst/>
          </a:prstGeom>
        </p:spPr>
      </p:pic>
      <p:pic>
        <p:nvPicPr>
          <p:cNvPr id="18" name="bg object 27">
            <a:extLst>
              <a:ext uri="{FF2B5EF4-FFF2-40B4-BE49-F238E27FC236}">
                <a16:creationId xmlns:a16="http://schemas.microsoft.com/office/drawing/2014/main" id="{F9A50975-1FC2-E146-9D8B-971EE9FF12B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34503" y="5796887"/>
            <a:ext cx="99999" cy="160299"/>
          </a:xfrm>
          <a:prstGeom prst="rect">
            <a:avLst/>
          </a:prstGeom>
        </p:spPr>
      </p:pic>
      <p:sp>
        <p:nvSpPr>
          <p:cNvPr id="19" name="bg object 28">
            <a:extLst>
              <a:ext uri="{FF2B5EF4-FFF2-40B4-BE49-F238E27FC236}">
                <a16:creationId xmlns:a16="http://schemas.microsoft.com/office/drawing/2014/main" id="{8ED77EAB-0C73-7B42-9D9F-76F71156006F}"/>
              </a:ext>
            </a:extLst>
          </p:cNvPr>
          <p:cNvSpPr/>
          <p:nvPr/>
        </p:nvSpPr>
        <p:spPr>
          <a:xfrm>
            <a:off x="8366453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4"/>
                </a:lnTo>
                <a:lnTo>
                  <a:pt x="225538" y="13412"/>
                </a:lnTo>
                <a:lnTo>
                  <a:pt x="183444" y="29447"/>
                </a:lnTo>
                <a:lnTo>
                  <a:pt x="144463" y="51052"/>
                </a:lnTo>
                <a:lnTo>
                  <a:pt x="109084" y="77738"/>
                </a:lnTo>
                <a:lnTo>
                  <a:pt x="77801" y="109020"/>
                </a:lnTo>
                <a:lnTo>
                  <a:pt x="51103" y="144409"/>
                </a:lnTo>
                <a:lnTo>
                  <a:pt x="29482" y="183418"/>
                </a:lnTo>
                <a:lnTo>
                  <a:pt x="13431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1" y="408946"/>
                </a:lnTo>
                <a:lnTo>
                  <a:pt x="29482" y="451057"/>
                </a:lnTo>
                <a:lnTo>
                  <a:pt x="51103" y="490043"/>
                </a:lnTo>
                <a:lnTo>
                  <a:pt x="77801" y="525413"/>
                </a:lnTo>
                <a:lnTo>
                  <a:pt x="109084" y="556682"/>
                </a:lnTo>
                <a:lnTo>
                  <a:pt x="144463" y="583360"/>
                </a:lnTo>
                <a:lnTo>
                  <a:pt x="183444" y="604959"/>
                </a:lnTo>
                <a:lnTo>
                  <a:pt x="225538" y="620991"/>
                </a:lnTo>
                <a:lnTo>
                  <a:pt x="270251" y="630968"/>
                </a:lnTo>
                <a:lnTo>
                  <a:pt x="317093" y="634403"/>
                </a:lnTo>
                <a:lnTo>
                  <a:pt x="364046" y="630968"/>
                </a:lnTo>
                <a:lnTo>
                  <a:pt x="408850" y="620991"/>
                </a:lnTo>
                <a:lnTo>
                  <a:pt x="451015" y="604959"/>
                </a:lnTo>
                <a:lnTo>
                  <a:pt x="490053" y="583360"/>
                </a:lnTo>
                <a:lnTo>
                  <a:pt x="525474" y="556682"/>
                </a:lnTo>
                <a:lnTo>
                  <a:pt x="556788" y="525413"/>
                </a:lnTo>
                <a:lnTo>
                  <a:pt x="583507" y="490043"/>
                </a:lnTo>
                <a:lnTo>
                  <a:pt x="605139" y="451057"/>
                </a:lnTo>
                <a:lnTo>
                  <a:pt x="621197" y="408946"/>
                </a:lnTo>
                <a:lnTo>
                  <a:pt x="631191" y="364196"/>
                </a:lnTo>
                <a:lnTo>
                  <a:pt x="634631" y="317296"/>
                </a:lnTo>
                <a:lnTo>
                  <a:pt x="631191" y="270349"/>
                </a:lnTo>
                <a:lnTo>
                  <a:pt x="621197" y="225561"/>
                </a:lnTo>
                <a:lnTo>
                  <a:pt x="605139" y="183418"/>
                </a:lnTo>
                <a:lnTo>
                  <a:pt x="583507" y="144409"/>
                </a:lnTo>
                <a:lnTo>
                  <a:pt x="556788" y="109020"/>
                </a:lnTo>
                <a:lnTo>
                  <a:pt x="525474" y="77738"/>
                </a:lnTo>
                <a:lnTo>
                  <a:pt x="490053" y="51052"/>
                </a:lnTo>
                <a:lnTo>
                  <a:pt x="451015" y="29447"/>
                </a:lnTo>
                <a:lnTo>
                  <a:pt x="408850" y="13412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9">
            <a:extLst>
              <a:ext uri="{FF2B5EF4-FFF2-40B4-BE49-F238E27FC236}">
                <a16:creationId xmlns:a16="http://schemas.microsoft.com/office/drawing/2014/main" id="{AE62E3A6-83CC-8640-A38D-ED3B99181758}"/>
              </a:ext>
            </a:extLst>
          </p:cNvPr>
          <p:cNvSpPr/>
          <p:nvPr/>
        </p:nvSpPr>
        <p:spPr>
          <a:xfrm>
            <a:off x="7642384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4"/>
                </a:lnTo>
                <a:lnTo>
                  <a:pt x="225544" y="13412"/>
                </a:lnTo>
                <a:lnTo>
                  <a:pt x="183449" y="29447"/>
                </a:lnTo>
                <a:lnTo>
                  <a:pt x="144466" y="51052"/>
                </a:lnTo>
                <a:lnTo>
                  <a:pt x="109087" y="77738"/>
                </a:lnTo>
                <a:lnTo>
                  <a:pt x="77802" y="109020"/>
                </a:lnTo>
                <a:lnTo>
                  <a:pt x="51103" y="144409"/>
                </a:lnTo>
                <a:lnTo>
                  <a:pt x="29482" y="183418"/>
                </a:lnTo>
                <a:lnTo>
                  <a:pt x="13431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1" y="408946"/>
                </a:lnTo>
                <a:lnTo>
                  <a:pt x="29482" y="451057"/>
                </a:lnTo>
                <a:lnTo>
                  <a:pt x="51103" y="490043"/>
                </a:lnTo>
                <a:lnTo>
                  <a:pt x="77802" y="525413"/>
                </a:lnTo>
                <a:lnTo>
                  <a:pt x="109087" y="556682"/>
                </a:lnTo>
                <a:lnTo>
                  <a:pt x="144466" y="583360"/>
                </a:lnTo>
                <a:lnTo>
                  <a:pt x="183449" y="604959"/>
                </a:lnTo>
                <a:lnTo>
                  <a:pt x="225544" y="620991"/>
                </a:lnTo>
                <a:lnTo>
                  <a:pt x="270260" y="630968"/>
                </a:lnTo>
                <a:lnTo>
                  <a:pt x="317106" y="634403"/>
                </a:lnTo>
                <a:lnTo>
                  <a:pt x="364059" y="630968"/>
                </a:lnTo>
                <a:lnTo>
                  <a:pt x="408862" y="620991"/>
                </a:lnTo>
                <a:lnTo>
                  <a:pt x="451028" y="604959"/>
                </a:lnTo>
                <a:lnTo>
                  <a:pt x="490066" y="583360"/>
                </a:lnTo>
                <a:lnTo>
                  <a:pt x="525487" y="556682"/>
                </a:lnTo>
                <a:lnTo>
                  <a:pt x="556801" y="525413"/>
                </a:lnTo>
                <a:lnTo>
                  <a:pt x="583519" y="490043"/>
                </a:lnTo>
                <a:lnTo>
                  <a:pt x="605152" y="451057"/>
                </a:lnTo>
                <a:lnTo>
                  <a:pt x="621210" y="408946"/>
                </a:lnTo>
                <a:lnTo>
                  <a:pt x="631204" y="364196"/>
                </a:lnTo>
                <a:lnTo>
                  <a:pt x="634644" y="317296"/>
                </a:lnTo>
                <a:lnTo>
                  <a:pt x="631204" y="270349"/>
                </a:lnTo>
                <a:lnTo>
                  <a:pt x="621210" y="225561"/>
                </a:lnTo>
                <a:lnTo>
                  <a:pt x="605152" y="183418"/>
                </a:lnTo>
                <a:lnTo>
                  <a:pt x="583519" y="144409"/>
                </a:lnTo>
                <a:lnTo>
                  <a:pt x="556801" y="109020"/>
                </a:lnTo>
                <a:lnTo>
                  <a:pt x="525487" y="77738"/>
                </a:lnTo>
                <a:lnTo>
                  <a:pt x="490066" y="51052"/>
                </a:lnTo>
                <a:lnTo>
                  <a:pt x="451028" y="29447"/>
                </a:lnTo>
                <a:lnTo>
                  <a:pt x="408862" y="13412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30">
            <a:extLst>
              <a:ext uri="{FF2B5EF4-FFF2-40B4-BE49-F238E27FC236}">
                <a16:creationId xmlns:a16="http://schemas.microsoft.com/office/drawing/2014/main" id="{20A88ACA-45A9-D641-B482-41E34546459A}"/>
              </a:ext>
            </a:extLst>
          </p:cNvPr>
          <p:cNvSpPr/>
          <p:nvPr/>
        </p:nvSpPr>
        <p:spPr>
          <a:xfrm>
            <a:off x="9127550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4"/>
                </a:lnTo>
                <a:lnTo>
                  <a:pt x="225663" y="13412"/>
                </a:lnTo>
                <a:lnTo>
                  <a:pt x="183532" y="29447"/>
                </a:lnTo>
                <a:lnTo>
                  <a:pt x="144522" y="51052"/>
                </a:lnTo>
                <a:lnTo>
                  <a:pt x="109122" y="77738"/>
                </a:lnTo>
                <a:lnTo>
                  <a:pt x="77822" y="109020"/>
                </a:lnTo>
                <a:lnTo>
                  <a:pt x="51114" y="144409"/>
                </a:lnTo>
                <a:lnTo>
                  <a:pt x="29487" y="183418"/>
                </a:lnTo>
                <a:lnTo>
                  <a:pt x="13432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2" y="408946"/>
                </a:lnTo>
                <a:lnTo>
                  <a:pt x="29487" y="451057"/>
                </a:lnTo>
                <a:lnTo>
                  <a:pt x="51114" y="490043"/>
                </a:lnTo>
                <a:lnTo>
                  <a:pt x="77822" y="525413"/>
                </a:lnTo>
                <a:lnTo>
                  <a:pt x="109122" y="556682"/>
                </a:lnTo>
                <a:lnTo>
                  <a:pt x="144522" y="583360"/>
                </a:lnTo>
                <a:lnTo>
                  <a:pt x="183532" y="604959"/>
                </a:lnTo>
                <a:lnTo>
                  <a:pt x="225663" y="620991"/>
                </a:lnTo>
                <a:lnTo>
                  <a:pt x="270423" y="630968"/>
                </a:lnTo>
                <a:lnTo>
                  <a:pt x="317322" y="634403"/>
                </a:lnTo>
                <a:lnTo>
                  <a:pt x="364220" y="630968"/>
                </a:lnTo>
                <a:lnTo>
                  <a:pt x="408980" y="620991"/>
                </a:lnTo>
                <a:lnTo>
                  <a:pt x="451109" y="604959"/>
                </a:lnTo>
                <a:lnTo>
                  <a:pt x="490118" y="583360"/>
                </a:lnTo>
                <a:lnTo>
                  <a:pt x="525516" y="556682"/>
                </a:lnTo>
                <a:lnTo>
                  <a:pt x="556814" y="525413"/>
                </a:lnTo>
                <a:lnTo>
                  <a:pt x="583521" y="490043"/>
                </a:lnTo>
                <a:lnTo>
                  <a:pt x="605146" y="451057"/>
                </a:lnTo>
                <a:lnTo>
                  <a:pt x="621200" y="408946"/>
                </a:lnTo>
                <a:lnTo>
                  <a:pt x="631192" y="364196"/>
                </a:lnTo>
                <a:lnTo>
                  <a:pt x="634631" y="317296"/>
                </a:lnTo>
                <a:lnTo>
                  <a:pt x="631192" y="270349"/>
                </a:lnTo>
                <a:lnTo>
                  <a:pt x="621200" y="225561"/>
                </a:lnTo>
                <a:lnTo>
                  <a:pt x="605146" y="183418"/>
                </a:lnTo>
                <a:lnTo>
                  <a:pt x="583521" y="144409"/>
                </a:lnTo>
                <a:lnTo>
                  <a:pt x="556814" y="109020"/>
                </a:lnTo>
                <a:lnTo>
                  <a:pt x="525516" y="77738"/>
                </a:lnTo>
                <a:lnTo>
                  <a:pt x="490118" y="51052"/>
                </a:lnTo>
                <a:lnTo>
                  <a:pt x="451109" y="29447"/>
                </a:lnTo>
                <a:lnTo>
                  <a:pt x="408980" y="13412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31">
            <a:extLst>
              <a:ext uri="{FF2B5EF4-FFF2-40B4-BE49-F238E27FC236}">
                <a16:creationId xmlns:a16="http://schemas.microsoft.com/office/drawing/2014/main" id="{4BFE1A2F-58CB-D246-AD27-12F446739F8A}"/>
              </a:ext>
            </a:extLst>
          </p:cNvPr>
          <p:cNvSpPr/>
          <p:nvPr/>
        </p:nvSpPr>
        <p:spPr>
          <a:xfrm>
            <a:off x="9932786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4"/>
                </a:lnTo>
                <a:lnTo>
                  <a:pt x="225735" y="13412"/>
                </a:lnTo>
                <a:lnTo>
                  <a:pt x="183621" y="29447"/>
                </a:lnTo>
                <a:lnTo>
                  <a:pt x="144614" y="51052"/>
                </a:lnTo>
                <a:lnTo>
                  <a:pt x="109207" y="77738"/>
                </a:lnTo>
                <a:lnTo>
                  <a:pt x="77894" y="109020"/>
                </a:lnTo>
                <a:lnTo>
                  <a:pt x="51168" y="144409"/>
                </a:lnTo>
                <a:lnTo>
                  <a:pt x="29522" y="183418"/>
                </a:lnTo>
                <a:lnTo>
                  <a:pt x="13449" y="225561"/>
                </a:lnTo>
                <a:lnTo>
                  <a:pt x="3444" y="270349"/>
                </a:lnTo>
                <a:lnTo>
                  <a:pt x="0" y="317296"/>
                </a:lnTo>
                <a:lnTo>
                  <a:pt x="3444" y="364196"/>
                </a:lnTo>
                <a:lnTo>
                  <a:pt x="13449" y="408946"/>
                </a:lnTo>
                <a:lnTo>
                  <a:pt x="29522" y="451057"/>
                </a:lnTo>
                <a:lnTo>
                  <a:pt x="51168" y="490043"/>
                </a:lnTo>
                <a:lnTo>
                  <a:pt x="77894" y="525413"/>
                </a:lnTo>
                <a:lnTo>
                  <a:pt x="109207" y="556682"/>
                </a:lnTo>
                <a:lnTo>
                  <a:pt x="144614" y="583360"/>
                </a:lnTo>
                <a:lnTo>
                  <a:pt x="183621" y="604959"/>
                </a:lnTo>
                <a:lnTo>
                  <a:pt x="225735" y="620991"/>
                </a:lnTo>
                <a:lnTo>
                  <a:pt x="270462" y="630968"/>
                </a:lnTo>
                <a:lnTo>
                  <a:pt x="317309" y="634403"/>
                </a:lnTo>
                <a:lnTo>
                  <a:pt x="364164" y="630968"/>
                </a:lnTo>
                <a:lnTo>
                  <a:pt x="408908" y="620991"/>
                </a:lnTo>
                <a:lnTo>
                  <a:pt x="451044" y="604959"/>
                </a:lnTo>
                <a:lnTo>
                  <a:pt x="490078" y="583360"/>
                </a:lnTo>
                <a:lnTo>
                  <a:pt x="525515" y="556682"/>
                </a:lnTo>
                <a:lnTo>
                  <a:pt x="556858" y="525413"/>
                </a:lnTo>
                <a:lnTo>
                  <a:pt x="583614" y="490043"/>
                </a:lnTo>
                <a:lnTo>
                  <a:pt x="605285" y="451057"/>
                </a:lnTo>
                <a:lnTo>
                  <a:pt x="621378" y="408946"/>
                </a:lnTo>
                <a:lnTo>
                  <a:pt x="631397" y="364196"/>
                </a:lnTo>
                <a:lnTo>
                  <a:pt x="634847" y="317296"/>
                </a:lnTo>
                <a:lnTo>
                  <a:pt x="631397" y="270349"/>
                </a:lnTo>
                <a:lnTo>
                  <a:pt x="621378" y="225561"/>
                </a:lnTo>
                <a:lnTo>
                  <a:pt x="605285" y="183418"/>
                </a:lnTo>
                <a:lnTo>
                  <a:pt x="583614" y="144409"/>
                </a:lnTo>
                <a:lnTo>
                  <a:pt x="556858" y="109020"/>
                </a:lnTo>
                <a:lnTo>
                  <a:pt x="525515" y="77738"/>
                </a:lnTo>
                <a:lnTo>
                  <a:pt x="490078" y="51052"/>
                </a:lnTo>
                <a:lnTo>
                  <a:pt x="451044" y="29447"/>
                </a:lnTo>
                <a:lnTo>
                  <a:pt x="408908" y="13412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32">
            <a:extLst>
              <a:ext uri="{FF2B5EF4-FFF2-40B4-BE49-F238E27FC236}">
                <a16:creationId xmlns:a16="http://schemas.microsoft.com/office/drawing/2014/main" id="{0B658937-89EA-3440-A928-5CDDA466E89B}"/>
              </a:ext>
            </a:extLst>
          </p:cNvPr>
          <p:cNvSpPr/>
          <p:nvPr/>
        </p:nvSpPr>
        <p:spPr>
          <a:xfrm>
            <a:off x="10730256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4"/>
                </a:lnTo>
                <a:lnTo>
                  <a:pt x="225533" y="13412"/>
                </a:lnTo>
                <a:lnTo>
                  <a:pt x="183439" y="29447"/>
                </a:lnTo>
                <a:lnTo>
                  <a:pt x="144457" y="51052"/>
                </a:lnTo>
                <a:lnTo>
                  <a:pt x="109079" y="77738"/>
                </a:lnTo>
                <a:lnTo>
                  <a:pt x="77796" y="109020"/>
                </a:lnTo>
                <a:lnTo>
                  <a:pt x="51099" y="144409"/>
                </a:lnTo>
                <a:lnTo>
                  <a:pt x="29480" y="183418"/>
                </a:lnTo>
                <a:lnTo>
                  <a:pt x="13430" y="225561"/>
                </a:lnTo>
                <a:lnTo>
                  <a:pt x="3439" y="270349"/>
                </a:lnTo>
                <a:lnTo>
                  <a:pt x="0" y="317296"/>
                </a:lnTo>
                <a:lnTo>
                  <a:pt x="3439" y="364196"/>
                </a:lnTo>
                <a:lnTo>
                  <a:pt x="13430" y="408946"/>
                </a:lnTo>
                <a:lnTo>
                  <a:pt x="29480" y="451057"/>
                </a:lnTo>
                <a:lnTo>
                  <a:pt x="51099" y="490043"/>
                </a:lnTo>
                <a:lnTo>
                  <a:pt x="77796" y="525413"/>
                </a:lnTo>
                <a:lnTo>
                  <a:pt x="109079" y="556682"/>
                </a:lnTo>
                <a:lnTo>
                  <a:pt x="144457" y="583360"/>
                </a:lnTo>
                <a:lnTo>
                  <a:pt x="183439" y="604959"/>
                </a:lnTo>
                <a:lnTo>
                  <a:pt x="225533" y="620991"/>
                </a:lnTo>
                <a:lnTo>
                  <a:pt x="270248" y="630968"/>
                </a:lnTo>
                <a:lnTo>
                  <a:pt x="317093" y="634403"/>
                </a:lnTo>
                <a:lnTo>
                  <a:pt x="363992" y="630968"/>
                </a:lnTo>
                <a:lnTo>
                  <a:pt x="408752" y="620991"/>
                </a:lnTo>
                <a:lnTo>
                  <a:pt x="450882" y="604959"/>
                </a:lnTo>
                <a:lnTo>
                  <a:pt x="489893" y="583360"/>
                </a:lnTo>
                <a:lnTo>
                  <a:pt x="525293" y="556682"/>
                </a:lnTo>
                <a:lnTo>
                  <a:pt x="556593" y="525413"/>
                </a:lnTo>
                <a:lnTo>
                  <a:pt x="583301" y="490043"/>
                </a:lnTo>
                <a:lnTo>
                  <a:pt x="604928" y="451057"/>
                </a:lnTo>
                <a:lnTo>
                  <a:pt x="620983" y="408946"/>
                </a:lnTo>
                <a:lnTo>
                  <a:pt x="630975" y="364196"/>
                </a:lnTo>
                <a:lnTo>
                  <a:pt x="634415" y="317296"/>
                </a:lnTo>
                <a:lnTo>
                  <a:pt x="630975" y="270349"/>
                </a:lnTo>
                <a:lnTo>
                  <a:pt x="620983" y="225561"/>
                </a:lnTo>
                <a:lnTo>
                  <a:pt x="604928" y="183418"/>
                </a:lnTo>
                <a:lnTo>
                  <a:pt x="583301" y="144409"/>
                </a:lnTo>
                <a:lnTo>
                  <a:pt x="556593" y="109020"/>
                </a:lnTo>
                <a:lnTo>
                  <a:pt x="525293" y="77738"/>
                </a:lnTo>
                <a:lnTo>
                  <a:pt x="489893" y="51052"/>
                </a:lnTo>
                <a:lnTo>
                  <a:pt x="450882" y="29447"/>
                </a:lnTo>
                <a:lnTo>
                  <a:pt x="408752" y="13412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33">
            <a:extLst>
              <a:ext uri="{FF2B5EF4-FFF2-40B4-BE49-F238E27FC236}">
                <a16:creationId xmlns:a16="http://schemas.microsoft.com/office/drawing/2014/main" id="{ADA951AC-5485-1247-AE6E-27A5A03A87FC}"/>
              </a:ext>
            </a:extLst>
          </p:cNvPr>
          <p:cNvSpPr/>
          <p:nvPr/>
        </p:nvSpPr>
        <p:spPr>
          <a:xfrm>
            <a:off x="11499654" y="98813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4"/>
                </a:lnTo>
                <a:lnTo>
                  <a:pt x="225939" y="13412"/>
                </a:lnTo>
                <a:lnTo>
                  <a:pt x="183802" y="29447"/>
                </a:lnTo>
                <a:lnTo>
                  <a:pt x="144768" y="51052"/>
                </a:lnTo>
                <a:lnTo>
                  <a:pt x="109332" y="77738"/>
                </a:lnTo>
                <a:lnTo>
                  <a:pt x="77988" y="109020"/>
                </a:lnTo>
                <a:lnTo>
                  <a:pt x="51233" y="144409"/>
                </a:lnTo>
                <a:lnTo>
                  <a:pt x="29561" y="183418"/>
                </a:lnTo>
                <a:lnTo>
                  <a:pt x="13468" y="225561"/>
                </a:lnTo>
                <a:lnTo>
                  <a:pt x="3449" y="270349"/>
                </a:lnTo>
                <a:lnTo>
                  <a:pt x="0" y="317296"/>
                </a:lnTo>
                <a:lnTo>
                  <a:pt x="3449" y="364196"/>
                </a:lnTo>
                <a:lnTo>
                  <a:pt x="13468" y="408946"/>
                </a:lnTo>
                <a:lnTo>
                  <a:pt x="29561" y="451057"/>
                </a:lnTo>
                <a:lnTo>
                  <a:pt x="51233" y="490043"/>
                </a:lnTo>
                <a:lnTo>
                  <a:pt x="77988" y="525413"/>
                </a:lnTo>
                <a:lnTo>
                  <a:pt x="109332" y="556682"/>
                </a:lnTo>
                <a:lnTo>
                  <a:pt x="144768" y="583360"/>
                </a:lnTo>
                <a:lnTo>
                  <a:pt x="183802" y="604959"/>
                </a:lnTo>
                <a:lnTo>
                  <a:pt x="225939" y="620991"/>
                </a:lnTo>
                <a:lnTo>
                  <a:pt x="270682" y="630968"/>
                </a:lnTo>
                <a:lnTo>
                  <a:pt x="317538" y="634403"/>
                </a:lnTo>
                <a:lnTo>
                  <a:pt x="364437" y="630968"/>
                </a:lnTo>
                <a:lnTo>
                  <a:pt x="409197" y="620991"/>
                </a:lnTo>
                <a:lnTo>
                  <a:pt x="451327" y="604959"/>
                </a:lnTo>
                <a:lnTo>
                  <a:pt x="490338" y="583360"/>
                </a:lnTo>
                <a:lnTo>
                  <a:pt x="525738" y="556682"/>
                </a:lnTo>
                <a:lnTo>
                  <a:pt x="557037" y="525413"/>
                </a:lnTo>
                <a:lnTo>
                  <a:pt x="583746" y="490043"/>
                </a:lnTo>
                <a:lnTo>
                  <a:pt x="605372" y="451057"/>
                </a:lnTo>
                <a:lnTo>
                  <a:pt x="621427" y="408946"/>
                </a:lnTo>
                <a:lnTo>
                  <a:pt x="631420" y="364196"/>
                </a:lnTo>
                <a:lnTo>
                  <a:pt x="634860" y="317296"/>
                </a:lnTo>
                <a:lnTo>
                  <a:pt x="631420" y="270349"/>
                </a:lnTo>
                <a:lnTo>
                  <a:pt x="621427" y="225561"/>
                </a:lnTo>
                <a:lnTo>
                  <a:pt x="605372" y="183418"/>
                </a:lnTo>
                <a:lnTo>
                  <a:pt x="583746" y="144409"/>
                </a:lnTo>
                <a:lnTo>
                  <a:pt x="557037" y="109020"/>
                </a:lnTo>
                <a:lnTo>
                  <a:pt x="525738" y="77738"/>
                </a:lnTo>
                <a:lnTo>
                  <a:pt x="490338" y="51052"/>
                </a:lnTo>
                <a:lnTo>
                  <a:pt x="451327" y="29447"/>
                </a:lnTo>
                <a:lnTo>
                  <a:pt x="409197" y="13412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34">
            <a:extLst>
              <a:ext uri="{FF2B5EF4-FFF2-40B4-BE49-F238E27FC236}">
                <a16:creationId xmlns:a16="http://schemas.microsoft.com/office/drawing/2014/main" id="{DB8DEE0B-1B84-354D-9A96-077D28D58626}"/>
              </a:ext>
            </a:extLst>
          </p:cNvPr>
          <p:cNvSpPr/>
          <p:nvPr/>
        </p:nvSpPr>
        <p:spPr>
          <a:xfrm>
            <a:off x="8366453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4"/>
                </a:lnTo>
                <a:lnTo>
                  <a:pt x="225538" y="13413"/>
                </a:lnTo>
                <a:lnTo>
                  <a:pt x="183444" y="29449"/>
                </a:lnTo>
                <a:lnTo>
                  <a:pt x="144463" y="51055"/>
                </a:lnTo>
                <a:lnTo>
                  <a:pt x="109084" y="77742"/>
                </a:lnTo>
                <a:lnTo>
                  <a:pt x="77801" y="109025"/>
                </a:lnTo>
                <a:lnTo>
                  <a:pt x="51103" y="144414"/>
                </a:lnTo>
                <a:lnTo>
                  <a:pt x="29482" y="183424"/>
                </a:lnTo>
                <a:lnTo>
                  <a:pt x="13431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1" y="408876"/>
                </a:lnTo>
                <a:lnTo>
                  <a:pt x="29482" y="450992"/>
                </a:lnTo>
                <a:lnTo>
                  <a:pt x="51103" y="490001"/>
                </a:lnTo>
                <a:lnTo>
                  <a:pt x="77801" y="525409"/>
                </a:lnTo>
                <a:lnTo>
                  <a:pt x="109084" y="556723"/>
                </a:lnTo>
                <a:lnTo>
                  <a:pt x="144463" y="583450"/>
                </a:lnTo>
                <a:lnTo>
                  <a:pt x="183444" y="605096"/>
                </a:lnTo>
                <a:lnTo>
                  <a:pt x="225538" y="621169"/>
                </a:lnTo>
                <a:lnTo>
                  <a:pt x="270251" y="631174"/>
                </a:lnTo>
                <a:lnTo>
                  <a:pt x="317093" y="634618"/>
                </a:lnTo>
                <a:lnTo>
                  <a:pt x="364046" y="631174"/>
                </a:lnTo>
                <a:lnTo>
                  <a:pt x="408850" y="621169"/>
                </a:lnTo>
                <a:lnTo>
                  <a:pt x="451015" y="605096"/>
                </a:lnTo>
                <a:lnTo>
                  <a:pt x="490053" y="583450"/>
                </a:lnTo>
                <a:lnTo>
                  <a:pt x="525474" y="556723"/>
                </a:lnTo>
                <a:lnTo>
                  <a:pt x="556788" y="525409"/>
                </a:lnTo>
                <a:lnTo>
                  <a:pt x="583507" y="490001"/>
                </a:lnTo>
                <a:lnTo>
                  <a:pt x="605139" y="450992"/>
                </a:lnTo>
                <a:lnTo>
                  <a:pt x="621197" y="408876"/>
                </a:lnTo>
                <a:lnTo>
                  <a:pt x="631191" y="364147"/>
                </a:lnTo>
                <a:lnTo>
                  <a:pt x="634631" y="317296"/>
                </a:lnTo>
                <a:lnTo>
                  <a:pt x="631191" y="270352"/>
                </a:lnTo>
                <a:lnTo>
                  <a:pt x="621197" y="225565"/>
                </a:lnTo>
                <a:lnTo>
                  <a:pt x="605139" y="183424"/>
                </a:lnTo>
                <a:lnTo>
                  <a:pt x="583507" y="144414"/>
                </a:lnTo>
                <a:lnTo>
                  <a:pt x="556788" y="109025"/>
                </a:lnTo>
                <a:lnTo>
                  <a:pt x="525474" y="77742"/>
                </a:lnTo>
                <a:lnTo>
                  <a:pt x="490053" y="51055"/>
                </a:lnTo>
                <a:lnTo>
                  <a:pt x="451015" y="29449"/>
                </a:lnTo>
                <a:lnTo>
                  <a:pt x="408850" y="13413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35">
            <a:extLst>
              <a:ext uri="{FF2B5EF4-FFF2-40B4-BE49-F238E27FC236}">
                <a16:creationId xmlns:a16="http://schemas.microsoft.com/office/drawing/2014/main" id="{16847347-8F86-A24F-BFF7-20C77F9ED796}"/>
              </a:ext>
            </a:extLst>
          </p:cNvPr>
          <p:cNvSpPr/>
          <p:nvPr/>
        </p:nvSpPr>
        <p:spPr>
          <a:xfrm>
            <a:off x="764238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4"/>
                </a:lnTo>
                <a:lnTo>
                  <a:pt x="225544" y="13413"/>
                </a:lnTo>
                <a:lnTo>
                  <a:pt x="183449" y="29449"/>
                </a:lnTo>
                <a:lnTo>
                  <a:pt x="144466" y="51055"/>
                </a:lnTo>
                <a:lnTo>
                  <a:pt x="109087" y="77742"/>
                </a:lnTo>
                <a:lnTo>
                  <a:pt x="77802" y="109025"/>
                </a:lnTo>
                <a:lnTo>
                  <a:pt x="51103" y="144414"/>
                </a:lnTo>
                <a:lnTo>
                  <a:pt x="29482" y="183424"/>
                </a:lnTo>
                <a:lnTo>
                  <a:pt x="13431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1" y="408876"/>
                </a:lnTo>
                <a:lnTo>
                  <a:pt x="29482" y="450992"/>
                </a:lnTo>
                <a:lnTo>
                  <a:pt x="51103" y="490001"/>
                </a:lnTo>
                <a:lnTo>
                  <a:pt x="77802" y="525409"/>
                </a:lnTo>
                <a:lnTo>
                  <a:pt x="109087" y="556723"/>
                </a:lnTo>
                <a:lnTo>
                  <a:pt x="144466" y="583450"/>
                </a:lnTo>
                <a:lnTo>
                  <a:pt x="183449" y="605096"/>
                </a:lnTo>
                <a:lnTo>
                  <a:pt x="225544" y="621169"/>
                </a:lnTo>
                <a:lnTo>
                  <a:pt x="270260" y="631174"/>
                </a:lnTo>
                <a:lnTo>
                  <a:pt x="317106" y="634618"/>
                </a:lnTo>
                <a:lnTo>
                  <a:pt x="364059" y="631174"/>
                </a:lnTo>
                <a:lnTo>
                  <a:pt x="408862" y="621169"/>
                </a:lnTo>
                <a:lnTo>
                  <a:pt x="451028" y="605096"/>
                </a:lnTo>
                <a:lnTo>
                  <a:pt x="490066" y="583450"/>
                </a:lnTo>
                <a:lnTo>
                  <a:pt x="525487" y="556723"/>
                </a:lnTo>
                <a:lnTo>
                  <a:pt x="556801" y="525409"/>
                </a:lnTo>
                <a:lnTo>
                  <a:pt x="583519" y="490001"/>
                </a:lnTo>
                <a:lnTo>
                  <a:pt x="605152" y="450992"/>
                </a:lnTo>
                <a:lnTo>
                  <a:pt x="621210" y="408876"/>
                </a:lnTo>
                <a:lnTo>
                  <a:pt x="631204" y="364147"/>
                </a:lnTo>
                <a:lnTo>
                  <a:pt x="634644" y="317296"/>
                </a:lnTo>
                <a:lnTo>
                  <a:pt x="631204" y="270352"/>
                </a:lnTo>
                <a:lnTo>
                  <a:pt x="621210" y="225565"/>
                </a:lnTo>
                <a:lnTo>
                  <a:pt x="605152" y="183424"/>
                </a:lnTo>
                <a:lnTo>
                  <a:pt x="583519" y="144414"/>
                </a:lnTo>
                <a:lnTo>
                  <a:pt x="556801" y="109025"/>
                </a:lnTo>
                <a:lnTo>
                  <a:pt x="525487" y="77742"/>
                </a:lnTo>
                <a:lnTo>
                  <a:pt x="490066" y="51055"/>
                </a:lnTo>
                <a:lnTo>
                  <a:pt x="451028" y="29449"/>
                </a:lnTo>
                <a:lnTo>
                  <a:pt x="408862" y="13413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36">
            <a:extLst>
              <a:ext uri="{FF2B5EF4-FFF2-40B4-BE49-F238E27FC236}">
                <a16:creationId xmlns:a16="http://schemas.microsoft.com/office/drawing/2014/main" id="{328DA9FE-8938-414C-8705-A13FBDFA2228}"/>
              </a:ext>
            </a:extLst>
          </p:cNvPr>
          <p:cNvSpPr/>
          <p:nvPr/>
        </p:nvSpPr>
        <p:spPr>
          <a:xfrm>
            <a:off x="6903484" y="871839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4"/>
                </a:lnTo>
                <a:lnTo>
                  <a:pt x="225264" y="13413"/>
                </a:lnTo>
                <a:lnTo>
                  <a:pt x="183174" y="29449"/>
                </a:lnTo>
                <a:lnTo>
                  <a:pt x="144214" y="51055"/>
                </a:lnTo>
                <a:lnTo>
                  <a:pt x="108871" y="77742"/>
                </a:lnTo>
                <a:lnTo>
                  <a:pt x="77631" y="109025"/>
                </a:lnTo>
                <a:lnTo>
                  <a:pt x="50981" y="144414"/>
                </a:lnTo>
                <a:lnTo>
                  <a:pt x="29406" y="183424"/>
                </a:lnTo>
                <a:lnTo>
                  <a:pt x="13393" y="225565"/>
                </a:lnTo>
                <a:lnTo>
                  <a:pt x="3429" y="270352"/>
                </a:lnTo>
                <a:lnTo>
                  <a:pt x="0" y="317296"/>
                </a:lnTo>
                <a:lnTo>
                  <a:pt x="3429" y="364147"/>
                </a:lnTo>
                <a:lnTo>
                  <a:pt x="13393" y="408876"/>
                </a:lnTo>
                <a:lnTo>
                  <a:pt x="29406" y="450992"/>
                </a:lnTo>
                <a:lnTo>
                  <a:pt x="50981" y="490001"/>
                </a:lnTo>
                <a:lnTo>
                  <a:pt x="77631" y="525409"/>
                </a:lnTo>
                <a:lnTo>
                  <a:pt x="108871" y="556723"/>
                </a:lnTo>
                <a:lnTo>
                  <a:pt x="144214" y="583450"/>
                </a:lnTo>
                <a:lnTo>
                  <a:pt x="183174" y="605096"/>
                </a:lnTo>
                <a:lnTo>
                  <a:pt x="225264" y="621169"/>
                </a:lnTo>
                <a:lnTo>
                  <a:pt x="269998" y="631174"/>
                </a:lnTo>
                <a:lnTo>
                  <a:pt x="316890" y="634618"/>
                </a:lnTo>
                <a:lnTo>
                  <a:pt x="363786" y="631174"/>
                </a:lnTo>
                <a:lnTo>
                  <a:pt x="408543" y="621169"/>
                </a:lnTo>
                <a:lnTo>
                  <a:pt x="450671" y="605096"/>
                </a:lnTo>
                <a:lnTo>
                  <a:pt x="489680" y="583450"/>
                </a:lnTo>
                <a:lnTo>
                  <a:pt x="525079" y="556723"/>
                </a:lnTo>
                <a:lnTo>
                  <a:pt x="556378" y="525409"/>
                </a:lnTo>
                <a:lnTo>
                  <a:pt x="583086" y="490001"/>
                </a:lnTo>
                <a:lnTo>
                  <a:pt x="604712" y="450992"/>
                </a:lnTo>
                <a:lnTo>
                  <a:pt x="620767" y="408876"/>
                </a:lnTo>
                <a:lnTo>
                  <a:pt x="630760" y="364147"/>
                </a:lnTo>
                <a:lnTo>
                  <a:pt x="634199" y="317296"/>
                </a:lnTo>
                <a:lnTo>
                  <a:pt x="630760" y="270352"/>
                </a:lnTo>
                <a:lnTo>
                  <a:pt x="620767" y="225565"/>
                </a:lnTo>
                <a:lnTo>
                  <a:pt x="604712" y="183424"/>
                </a:lnTo>
                <a:lnTo>
                  <a:pt x="583086" y="144414"/>
                </a:lnTo>
                <a:lnTo>
                  <a:pt x="556378" y="109025"/>
                </a:lnTo>
                <a:lnTo>
                  <a:pt x="525079" y="77742"/>
                </a:lnTo>
                <a:lnTo>
                  <a:pt x="489680" y="51055"/>
                </a:lnTo>
                <a:lnTo>
                  <a:pt x="450671" y="29449"/>
                </a:lnTo>
                <a:lnTo>
                  <a:pt x="408543" y="13413"/>
                </a:lnTo>
                <a:lnTo>
                  <a:pt x="363786" y="3434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37">
            <a:extLst>
              <a:ext uri="{FF2B5EF4-FFF2-40B4-BE49-F238E27FC236}">
                <a16:creationId xmlns:a16="http://schemas.microsoft.com/office/drawing/2014/main" id="{5B3B60C9-C655-574F-9A98-FCC5FCD6F1CE}"/>
              </a:ext>
            </a:extLst>
          </p:cNvPr>
          <p:cNvSpPr/>
          <p:nvPr/>
        </p:nvSpPr>
        <p:spPr>
          <a:xfrm>
            <a:off x="9127550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4"/>
                </a:lnTo>
                <a:lnTo>
                  <a:pt x="225663" y="13413"/>
                </a:lnTo>
                <a:lnTo>
                  <a:pt x="183532" y="29449"/>
                </a:lnTo>
                <a:lnTo>
                  <a:pt x="144522" y="51055"/>
                </a:lnTo>
                <a:lnTo>
                  <a:pt x="109122" y="77742"/>
                </a:lnTo>
                <a:lnTo>
                  <a:pt x="77822" y="109025"/>
                </a:lnTo>
                <a:lnTo>
                  <a:pt x="51114" y="144414"/>
                </a:lnTo>
                <a:lnTo>
                  <a:pt x="29487" y="183424"/>
                </a:lnTo>
                <a:lnTo>
                  <a:pt x="13432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2" y="408876"/>
                </a:lnTo>
                <a:lnTo>
                  <a:pt x="29487" y="450992"/>
                </a:lnTo>
                <a:lnTo>
                  <a:pt x="51114" y="490001"/>
                </a:lnTo>
                <a:lnTo>
                  <a:pt x="77822" y="525409"/>
                </a:lnTo>
                <a:lnTo>
                  <a:pt x="109122" y="556723"/>
                </a:lnTo>
                <a:lnTo>
                  <a:pt x="144522" y="583450"/>
                </a:lnTo>
                <a:lnTo>
                  <a:pt x="183532" y="605096"/>
                </a:lnTo>
                <a:lnTo>
                  <a:pt x="225663" y="621169"/>
                </a:lnTo>
                <a:lnTo>
                  <a:pt x="270423" y="631174"/>
                </a:lnTo>
                <a:lnTo>
                  <a:pt x="317322" y="634618"/>
                </a:lnTo>
                <a:lnTo>
                  <a:pt x="364220" y="631174"/>
                </a:lnTo>
                <a:lnTo>
                  <a:pt x="408980" y="621169"/>
                </a:lnTo>
                <a:lnTo>
                  <a:pt x="451109" y="605096"/>
                </a:lnTo>
                <a:lnTo>
                  <a:pt x="490118" y="583450"/>
                </a:lnTo>
                <a:lnTo>
                  <a:pt x="525516" y="556723"/>
                </a:lnTo>
                <a:lnTo>
                  <a:pt x="556814" y="525409"/>
                </a:lnTo>
                <a:lnTo>
                  <a:pt x="583521" y="490001"/>
                </a:lnTo>
                <a:lnTo>
                  <a:pt x="605146" y="450992"/>
                </a:lnTo>
                <a:lnTo>
                  <a:pt x="621200" y="408876"/>
                </a:lnTo>
                <a:lnTo>
                  <a:pt x="631192" y="364147"/>
                </a:lnTo>
                <a:lnTo>
                  <a:pt x="634631" y="317296"/>
                </a:lnTo>
                <a:lnTo>
                  <a:pt x="631192" y="270352"/>
                </a:lnTo>
                <a:lnTo>
                  <a:pt x="621200" y="225565"/>
                </a:lnTo>
                <a:lnTo>
                  <a:pt x="605146" y="183424"/>
                </a:lnTo>
                <a:lnTo>
                  <a:pt x="583521" y="144414"/>
                </a:lnTo>
                <a:lnTo>
                  <a:pt x="556814" y="109025"/>
                </a:lnTo>
                <a:lnTo>
                  <a:pt x="525516" y="77742"/>
                </a:lnTo>
                <a:lnTo>
                  <a:pt x="490118" y="51055"/>
                </a:lnTo>
                <a:lnTo>
                  <a:pt x="451109" y="29449"/>
                </a:lnTo>
                <a:lnTo>
                  <a:pt x="408980" y="13413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38">
            <a:extLst>
              <a:ext uri="{FF2B5EF4-FFF2-40B4-BE49-F238E27FC236}">
                <a16:creationId xmlns:a16="http://schemas.microsoft.com/office/drawing/2014/main" id="{ED0D8112-E2A7-D746-8233-428EE12BADE2}"/>
              </a:ext>
            </a:extLst>
          </p:cNvPr>
          <p:cNvSpPr/>
          <p:nvPr/>
        </p:nvSpPr>
        <p:spPr>
          <a:xfrm>
            <a:off x="9932786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4"/>
                </a:lnTo>
                <a:lnTo>
                  <a:pt x="225735" y="13413"/>
                </a:lnTo>
                <a:lnTo>
                  <a:pt x="183621" y="29449"/>
                </a:lnTo>
                <a:lnTo>
                  <a:pt x="144614" y="51055"/>
                </a:lnTo>
                <a:lnTo>
                  <a:pt x="109207" y="77742"/>
                </a:lnTo>
                <a:lnTo>
                  <a:pt x="77894" y="109025"/>
                </a:lnTo>
                <a:lnTo>
                  <a:pt x="51168" y="144414"/>
                </a:lnTo>
                <a:lnTo>
                  <a:pt x="29522" y="183424"/>
                </a:lnTo>
                <a:lnTo>
                  <a:pt x="13449" y="225565"/>
                </a:lnTo>
                <a:lnTo>
                  <a:pt x="3444" y="270352"/>
                </a:lnTo>
                <a:lnTo>
                  <a:pt x="0" y="317296"/>
                </a:lnTo>
                <a:lnTo>
                  <a:pt x="3444" y="364147"/>
                </a:lnTo>
                <a:lnTo>
                  <a:pt x="13449" y="408876"/>
                </a:lnTo>
                <a:lnTo>
                  <a:pt x="29522" y="450992"/>
                </a:lnTo>
                <a:lnTo>
                  <a:pt x="51168" y="490001"/>
                </a:lnTo>
                <a:lnTo>
                  <a:pt x="77894" y="525409"/>
                </a:lnTo>
                <a:lnTo>
                  <a:pt x="109207" y="556723"/>
                </a:lnTo>
                <a:lnTo>
                  <a:pt x="144614" y="583450"/>
                </a:lnTo>
                <a:lnTo>
                  <a:pt x="183621" y="605096"/>
                </a:lnTo>
                <a:lnTo>
                  <a:pt x="225735" y="621169"/>
                </a:lnTo>
                <a:lnTo>
                  <a:pt x="270462" y="631174"/>
                </a:lnTo>
                <a:lnTo>
                  <a:pt x="317309" y="634618"/>
                </a:lnTo>
                <a:lnTo>
                  <a:pt x="364164" y="631174"/>
                </a:lnTo>
                <a:lnTo>
                  <a:pt x="408908" y="621169"/>
                </a:lnTo>
                <a:lnTo>
                  <a:pt x="451044" y="605096"/>
                </a:lnTo>
                <a:lnTo>
                  <a:pt x="490078" y="583450"/>
                </a:lnTo>
                <a:lnTo>
                  <a:pt x="525515" y="556723"/>
                </a:lnTo>
                <a:lnTo>
                  <a:pt x="556858" y="525409"/>
                </a:lnTo>
                <a:lnTo>
                  <a:pt x="583614" y="490001"/>
                </a:lnTo>
                <a:lnTo>
                  <a:pt x="605285" y="450992"/>
                </a:lnTo>
                <a:lnTo>
                  <a:pt x="621378" y="408876"/>
                </a:lnTo>
                <a:lnTo>
                  <a:pt x="631397" y="364147"/>
                </a:lnTo>
                <a:lnTo>
                  <a:pt x="634847" y="317296"/>
                </a:lnTo>
                <a:lnTo>
                  <a:pt x="631397" y="270352"/>
                </a:lnTo>
                <a:lnTo>
                  <a:pt x="621378" y="225565"/>
                </a:lnTo>
                <a:lnTo>
                  <a:pt x="605285" y="183424"/>
                </a:lnTo>
                <a:lnTo>
                  <a:pt x="583614" y="144414"/>
                </a:lnTo>
                <a:lnTo>
                  <a:pt x="556858" y="109025"/>
                </a:lnTo>
                <a:lnTo>
                  <a:pt x="525515" y="77742"/>
                </a:lnTo>
                <a:lnTo>
                  <a:pt x="490078" y="51055"/>
                </a:lnTo>
                <a:lnTo>
                  <a:pt x="451044" y="29449"/>
                </a:lnTo>
                <a:lnTo>
                  <a:pt x="408908" y="13413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9">
            <a:extLst>
              <a:ext uri="{FF2B5EF4-FFF2-40B4-BE49-F238E27FC236}">
                <a16:creationId xmlns:a16="http://schemas.microsoft.com/office/drawing/2014/main" id="{7CC20EA4-A16E-2B43-B1E3-049421CD9B37}"/>
              </a:ext>
            </a:extLst>
          </p:cNvPr>
          <p:cNvSpPr/>
          <p:nvPr/>
        </p:nvSpPr>
        <p:spPr>
          <a:xfrm>
            <a:off x="10730256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4"/>
                </a:lnTo>
                <a:lnTo>
                  <a:pt x="225533" y="13413"/>
                </a:lnTo>
                <a:lnTo>
                  <a:pt x="183439" y="29449"/>
                </a:lnTo>
                <a:lnTo>
                  <a:pt x="144457" y="51055"/>
                </a:lnTo>
                <a:lnTo>
                  <a:pt x="109079" y="77742"/>
                </a:lnTo>
                <a:lnTo>
                  <a:pt x="77796" y="109025"/>
                </a:lnTo>
                <a:lnTo>
                  <a:pt x="51099" y="144414"/>
                </a:lnTo>
                <a:lnTo>
                  <a:pt x="29480" y="183424"/>
                </a:lnTo>
                <a:lnTo>
                  <a:pt x="13430" y="225565"/>
                </a:lnTo>
                <a:lnTo>
                  <a:pt x="3439" y="270352"/>
                </a:lnTo>
                <a:lnTo>
                  <a:pt x="0" y="317296"/>
                </a:lnTo>
                <a:lnTo>
                  <a:pt x="3439" y="364147"/>
                </a:lnTo>
                <a:lnTo>
                  <a:pt x="13430" y="408876"/>
                </a:lnTo>
                <a:lnTo>
                  <a:pt x="29480" y="450992"/>
                </a:lnTo>
                <a:lnTo>
                  <a:pt x="51099" y="490001"/>
                </a:lnTo>
                <a:lnTo>
                  <a:pt x="77796" y="525409"/>
                </a:lnTo>
                <a:lnTo>
                  <a:pt x="109079" y="556723"/>
                </a:lnTo>
                <a:lnTo>
                  <a:pt x="144457" y="583450"/>
                </a:lnTo>
                <a:lnTo>
                  <a:pt x="183439" y="605096"/>
                </a:lnTo>
                <a:lnTo>
                  <a:pt x="225533" y="621169"/>
                </a:lnTo>
                <a:lnTo>
                  <a:pt x="270248" y="631174"/>
                </a:lnTo>
                <a:lnTo>
                  <a:pt x="317093" y="634618"/>
                </a:lnTo>
                <a:lnTo>
                  <a:pt x="363992" y="631174"/>
                </a:lnTo>
                <a:lnTo>
                  <a:pt x="408752" y="621169"/>
                </a:lnTo>
                <a:lnTo>
                  <a:pt x="450882" y="605096"/>
                </a:lnTo>
                <a:lnTo>
                  <a:pt x="489893" y="583450"/>
                </a:lnTo>
                <a:lnTo>
                  <a:pt x="525293" y="556723"/>
                </a:lnTo>
                <a:lnTo>
                  <a:pt x="556593" y="525409"/>
                </a:lnTo>
                <a:lnTo>
                  <a:pt x="583301" y="490001"/>
                </a:lnTo>
                <a:lnTo>
                  <a:pt x="604928" y="450992"/>
                </a:lnTo>
                <a:lnTo>
                  <a:pt x="620983" y="408876"/>
                </a:lnTo>
                <a:lnTo>
                  <a:pt x="630975" y="364147"/>
                </a:lnTo>
                <a:lnTo>
                  <a:pt x="634415" y="317296"/>
                </a:lnTo>
                <a:lnTo>
                  <a:pt x="630975" y="270352"/>
                </a:lnTo>
                <a:lnTo>
                  <a:pt x="620983" y="225565"/>
                </a:lnTo>
                <a:lnTo>
                  <a:pt x="604928" y="183424"/>
                </a:lnTo>
                <a:lnTo>
                  <a:pt x="583301" y="144414"/>
                </a:lnTo>
                <a:lnTo>
                  <a:pt x="556593" y="109025"/>
                </a:lnTo>
                <a:lnTo>
                  <a:pt x="525293" y="77742"/>
                </a:lnTo>
                <a:lnTo>
                  <a:pt x="489893" y="51055"/>
                </a:lnTo>
                <a:lnTo>
                  <a:pt x="450882" y="29449"/>
                </a:lnTo>
                <a:lnTo>
                  <a:pt x="408752" y="13413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40">
            <a:extLst>
              <a:ext uri="{FF2B5EF4-FFF2-40B4-BE49-F238E27FC236}">
                <a16:creationId xmlns:a16="http://schemas.microsoft.com/office/drawing/2014/main" id="{85B576A4-3F1B-414D-B47E-E70F7C19C82E}"/>
              </a:ext>
            </a:extLst>
          </p:cNvPr>
          <p:cNvSpPr/>
          <p:nvPr/>
        </p:nvSpPr>
        <p:spPr>
          <a:xfrm>
            <a:off x="1149965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4"/>
                </a:lnTo>
                <a:lnTo>
                  <a:pt x="225939" y="13413"/>
                </a:lnTo>
                <a:lnTo>
                  <a:pt x="183802" y="29449"/>
                </a:lnTo>
                <a:lnTo>
                  <a:pt x="144768" y="51055"/>
                </a:lnTo>
                <a:lnTo>
                  <a:pt x="109332" y="77742"/>
                </a:lnTo>
                <a:lnTo>
                  <a:pt x="77988" y="109025"/>
                </a:lnTo>
                <a:lnTo>
                  <a:pt x="51233" y="144414"/>
                </a:lnTo>
                <a:lnTo>
                  <a:pt x="29561" y="183424"/>
                </a:lnTo>
                <a:lnTo>
                  <a:pt x="13468" y="225565"/>
                </a:lnTo>
                <a:lnTo>
                  <a:pt x="3449" y="270352"/>
                </a:lnTo>
                <a:lnTo>
                  <a:pt x="0" y="317296"/>
                </a:lnTo>
                <a:lnTo>
                  <a:pt x="3449" y="364147"/>
                </a:lnTo>
                <a:lnTo>
                  <a:pt x="13468" y="408876"/>
                </a:lnTo>
                <a:lnTo>
                  <a:pt x="29561" y="450992"/>
                </a:lnTo>
                <a:lnTo>
                  <a:pt x="51233" y="490001"/>
                </a:lnTo>
                <a:lnTo>
                  <a:pt x="77988" y="525409"/>
                </a:lnTo>
                <a:lnTo>
                  <a:pt x="109332" y="556723"/>
                </a:lnTo>
                <a:lnTo>
                  <a:pt x="144768" y="583450"/>
                </a:lnTo>
                <a:lnTo>
                  <a:pt x="183802" y="605096"/>
                </a:lnTo>
                <a:lnTo>
                  <a:pt x="225939" y="621169"/>
                </a:lnTo>
                <a:lnTo>
                  <a:pt x="270682" y="631174"/>
                </a:lnTo>
                <a:lnTo>
                  <a:pt x="317538" y="634618"/>
                </a:lnTo>
                <a:lnTo>
                  <a:pt x="364437" y="631174"/>
                </a:lnTo>
                <a:lnTo>
                  <a:pt x="409197" y="621169"/>
                </a:lnTo>
                <a:lnTo>
                  <a:pt x="451327" y="605096"/>
                </a:lnTo>
                <a:lnTo>
                  <a:pt x="490338" y="583450"/>
                </a:lnTo>
                <a:lnTo>
                  <a:pt x="525738" y="556723"/>
                </a:lnTo>
                <a:lnTo>
                  <a:pt x="557037" y="525409"/>
                </a:lnTo>
                <a:lnTo>
                  <a:pt x="583746" y="490001"/>
                </a:lnTo>
                <a:lnTo>
                  <a:pt x="605372" y="450992"/>
                </a:lnTo>
                <a:lnTo>
                  <a:pt x="621427" y="408876"/>
                </a:lnTo>
                <a:lnTo>
                  <a:pt x="631420" y="364147"/>
                </a:lnTo>
                <a:lnTo>
                  <a:pt x="634860" y="317296"/>
                </a:lnTo>
                <a:lnTo>
                  <a:pt x="631420" y="270352"/>
                </a:lnTo>
                <a:lnTo>
                  <a:pt x="621427" y="225565"/>
                </a:lnTo>
                <a:lnTo>
                  <a:pt x="605372" y="183424"/>
                </a:lnTo>
                <a:lnTo>
                  <a:pt x="583746" y="144414"/>
                </a:lnTo>
                <a:lnTo>
                  <a:pt x="557037" y="109025"/>
                </a:lnTo>
                <a:lnTo>
                  <a:pt x="525738" y="77742"/>
                </a:lnTo>
                <a:lnTo>
                  <a:pt x="490338" y="51055"/>
                </a:lnTo>
                <a:lnTo>
                  <a:pt x="451327" y="29449"/>
                </a:lnTo>
                <a:lnTo>
                  <a:pt x="409197" y="13413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41">
            <a:extLst>
              <a:ext uri="{FF2B5EF4-FFF2-40B4-BE49-F238E27FC236}">
                <a16:creationId xmlns:a16="http://schemas.microsoft.com/office/drawing/2014/main" id="{E930D65A-F2F8-B844-BEA2-7631D047EDFD}"/>
              </a:ext>
            </a:extLst>
          </p:cNvPr>
          <p:cNvSpPr/>
          <p:nvPr/>
        </p:nvSpPr>
        <p:spPr>
          <a:xfrm>
            <a:off x="6156514" y="871839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4"/>
                </a:lnTo>
                <a:lnTo>
                  <a:pt x="225853" y="13413"/>
                </a:lnTo>
                <a:lnTo>
                  <a:pt x="183704" y="29449"/>
                </a:lnTo>
                <a:lnTo>
                  <a:pt x="144670" y="51055"/>
                </a:lnTo>
                <a:lnTo>
                  <a:pt x="109242" y="77742"/>
                </a:lnTo>
                <a:lnTo>
                  <a:pt x="77914" y="109025"/>
                </a:lnTo>
                <a:lnTo>
                  <a:pt x="51178" y="144414"/>
                </a:lnTo>
                <a:lnTo>
                  <a:pt x="29526" y="183424"/>
                </a:lnTo>
                <a:lnTo>
                  <a:pt x="13451" y="225565"/>
                </a:lnTo>
                <a:lnTo>
                  <a:pt x="3444" y="270352"/>
                </a:lnTo>
                <a:lnTo>
                  <a:pt x="0" y="317296"/>
                </a:lnTo>
                <a:lnTo>
                  <a:pt x="3444" y="364147"/>
                </a:lnTo>
                <a:lnTo>
                  <a:pt x="13451" y="408876"/>
                </a:lnTo>
                <a:lnTo>
                  <a:pt x="29526" y="450992"/>
                </a:lnTo>
                <a:lnTo>
                  <a:pt x="51178" y="490001"/>
                </a:lnTo>
                <a:lnTo>
                  <a:pt x="77914" y="525409"/>
                </a:lnTo>
                <a:lnTo>
                  <a:pt x="109242" y="556723"/>
                </a:lnTo>
                <a:lnTo>
                  <a:pt x="144670" y="583450"/>
                </a:lnTo>
                <a:lnTo>
                  <a:pt x="183704" y="605096"/>
                </a:lnTo>
                <a:lnTo>
                  <a:pt x="225853" y="621169"/>
                </a:lnTo>
                <a:lnTo>
                  <a:pt x="270624" y="631174"/>
                </a:lnTo>
                <a:lnTo>
                  <a:pt x="317525" y="634618"/>
                </a:lnTo>
                <a:lnTo>
                  <a:pt x="364424" y="631174"/>
                </a:lnTo>
                <a:lnTo>
                  <a:pt x="409184" y="621169"/>
                </a:lnTo>
                <a:lnTo>
                  <a:pt x="451314" y="605096"/>
                </a:lnTo>
                <a:lnTo>
                  <a:pt x="490325" y="583450"/>
                </a:lnTo>
                <a:lnTo>
                  <a:pt x="525725" y="556723"/>
                </a:lnTo>
                <a:lnTo>
                  <a:pt x="557025" y="525409"/>
                </a:lnTo>
                <a:lnTo>
                  <a:pt x="583733" y="490001"/>
                </a:lnTo>
                <a:lnTo>
                  <a:pt x="605360" y="450992"/>
                </a:lnTo>
                <a:lnTo>
                  <a:pt x="621415" y="408876"/>
                </a:lnTo>
                <a:lnTo>
                  <a:pt x="631407" y="364147"/>
                </a:lnTo>
                <a:lnTo>
                  <a:pt x="634847" y="317296"/>
                </a:lnTo>
                <a:lnTo>
                  <a:pt x="631407" y="270352"/>
                </a:lnTo>
                <a:lnTo>
                  <a:pt x="621415" y="225565"/>
                </a:lnTo>
                <a:lnTo>
                  <a:pt x="605360" y="183424"/>
                </a:lnTo>
                <a:lnTo>
                  <a:pt x="583733" y="144414"/>
                </a:lnTo>
                <a:lnTo>
                  <a:pt x="557025" y="109025"/>
                </a:lnTo>
                <a:lnTo>
                  <a:pt x="525725" y="77742"/>
                </a:lnTo>
                <a:lnTo>
                  <a:pt x="490325" y="51055"/>
                </a:lnTo>
                <a:lnTo>
                  <a:pt x="451314" y="29449"/>
                </a:lnTo>
                <a:lnTo>
                  <a:pt x="409184" y="13413"/>
                </a:lnTo>
                <a:lnTo>
                  <a:pt x="364424" y="3434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42">
            <a:extLst>
              <a:ext uri="{FF2B5EF4-FFF2-40B4-BE49-F238E27FC236}">
                <a16:creationId xmlns:a16="http://schemas.microsoft.com/office/drawing/2014/main" id="{778FEA35-BFD8-A44D-BF5C-AAC86F34A045}"/>
              </a:ext>
            </a:extLst>
          </p:cNvPr>
          <p:cNvSpPr/>
          <p:nvPr/>
        </p:nvSpPr>
        <p:spPr>
          <a:xfrm>
            <a:off x="8366453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51" y="3434"/>
                </a:lnTo>
                <a:lnTo>
                  <a:pt x="225538" y="13413"/>
                </a:lnTo>
                <a:lnTo>
                  <a:pt x="183444" y="29447"/>
                </a:lnTo>
                <a:lnTo>
                  <a:pt x="144463" y="51048"/>
                </a:lnTo>
                <a:lnTo>
                  <a:pt x="109084" y="77726"/>
                </a:lnTo>
                <a:lnTo>
                  <a:pt x="77801" y="108995"/>
                </a:lnTo>
                <a:lnTo>
                  <a:pt x="51103" y="144364"/>
                </a:lnTo>
                <a:lnTo>
                  <a:pt x="29482" y="183346"/>
                </a:lnTo>
                <a:lnTo>
                  <a:pt x="13431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1" y="408724"/>
                </a:lnTo>
                <a:lnTo>
                  <a:pt x="29482" y="450834"/>
                </a:lnTo>
                <a:lnTo>
                  <a:pt x="51103" y="489817"/>
                </a:lnTo>
                <a:lnTo>
                  <a:pt x="77801" y="525187"/>
                </a:lnTo>
                <a:lnTo>
                  <a:pt x="109084" y="556454"/>
                </a:lnTo>
                <a:lnTo>
                  <a:pt x="144463" y="583132"/>
                </a:lnTo>
                <a:lnTo>
                  <a:pt x="183444" y="604730"/>
                </a:lnTo>
                <a:lnTo>
                  <a:pt x="225538" y="620763"/>
                </a:lnTo>
                <a:lnTo>
                  <a:pt x="270251" y="630740"/>
                </a:lnTo>
                <a:lnTo>
                  <a:pt x="317093" y="634174"/>
                </a:lnTo>
                <a:lnTo>
                  <a:pt x="364046" y="630740"/>
                </a:lnTo>
                <a:lnTo>
                  <a:pt x="408850" y="620763"/>
                </a:lnTo>
                <a:lnTo>
                  <a:pt x="451015" y="604730"/>
                </a:lnTo>
                <a:lnTo>
                  <a:pt x="490053" y="583132"/>
                </a:lnTo>
                <a:lnTo>
                  <a:pt x="525474" y="556454"/>
                </a:lnTo>
                <a:lnTo>
                  <a:pt x="556788" y="525187"/>
                </a:lnTo>
                <a:lnTo>
                  <a:pt x="583507" y="489817"/>
                </a:lnTo>
                <a:lnTo>
                  <a:pt x="605139" y="450834"/>
                </a:lnTo>
                <a:lnTo>
                  <a:pt x="621197" y="408724"/>
                </a:lnTo>
                <a:lnTo>
                  <a:pt x="631191" y="363977"/>
                </a:lnTo>
                <a:lnTo>
                  <a:pt x="634631" y="317080"/>
                </a:lnTo>
                <a:lnTo>
                  <a:pt x="631191" y="270193"/>
                </a:lnTo>
                <a:lnTo>
                  <a:pt x="621197" y="225452"/>
                </a:lnTo>
                <a:lnTo>
                  <a:pt x="605139" y="183346"/>
                </a:lnTo>
                <a:lnTo>
                  <a:pt x="583507" y="144364"/>
                </a:lnTo>
                <a:lnTo>
                  <a:pt x="556788" y="108995"/>
                </a:lnTo>
                <a:lnTo>
                  <a:pt x="525474" y="77726"/>
                </a:lnTo>
                <a:lnTo>
                  <a:pt x="490053" y="51048"/>
                </a:lnTo>
                <a:lnTo>
                  <a:pt x="451015" y="29447"/>
                </a:lnTo>
                <a:lnTo>
                  <a:pt x="408850" y="13413"/>
                </a:lnTo>
                <a:lnTo>
                  <a:pt x="364046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43">
            <a:extLst>
              <a:ext uri="{FF2B5EF4-FFF2-40B4-BE49-F238E27FC236}">
                <a16:creationId xmlns:a16="http://schemas.microsoft.com/office/drawing/2014/main" id="{9DD38EA9-B904-5C47-B6EE-A310D4FEBF72}"/>
              </a:ext>
            </a:extLst>
          </p:cNvPr>
          <p:cNvSpPr/>
          <p:nvPr/>
        </p:nvSpPr>
        <p:spPr>
          <a:xfrm>
            <a:off x="764238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260" y="3434"/>
                </a:lnTo>
                <a:lnTo>
                  <a:pt x="225544" y="13413"/>
                </a:lnTo>
                <a:lnTo>
                  <a:pt x="183449" y="29447"/>
                </a:lnTo>
                <a:lnTo>
                  <a:pt x="144466" y="51048"/>
                </a:lnTo>
                <a:lnTo>
                  <a:pt x="109087" y="77726"/>
                </a:lnTo>
                <a:lnTo>
                  <a:pt x="77802" y="108995"/>
                </a:lnTo>
                <a:lnTo>
                  <a:pt x="51103" y="144364"/>
                </a:lnTo>
                <a:lnTo>
                  <a:pt x="29482" y="183346"/>
                </a:lnTo>
                <a:lnTo>
                  <a:pt x="13431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1" y="408724"/>
                </a:lnTo>
                <a:lnTo>
                  <a:pt x="29482" y="450834"/>
                </a:lnTo>
                <a:lnTo>
                  <a:pt x="51103" y="489817"/>
                </a:lnTo>
                <a:lnTo>
                  <a:pt x="77802" y="525187"/>
                </a:lnTo>
                <a:lnTo>
                  <a:pt x="109087" y="556454"/>
                </a:lnTo>
                <a:lnTo>
                  <a:pt x="144466" y="583132"/>
                </a:lnTo>
                <a:lnTo>
                  <a:pt x="183449" y="604730"/>
                </a:lnTo>
                <a:lnTo>
                  <a:pt x="225544" y="620763"/>
                </a:lnTo>
                <a:lnTo>
                  <a:pt x="270260" y="630740"/>
                </a:lnTo>
                <a:lnTo>
                  <a:pt x="317106" y="634174"/>
                </a:lnTo>
                <a:lnTo>
                  <a:pt x="364059" y="630740"/>
                </a:lnTo>
                <a:lnTo>
                  <a:pt x="408862" y="620763"/>
                </a:lnTo>
                <a:lnTo>
                  <a:pt x="451028" y="604730"/>
                </a:lnTo>
                <a:lnTo>
                  <a:pt x="490066" y="583132"/>
                </a:lnTo>
                <a:lnTo>
                  <a:pt x="525487" y="556454"/>
                </a:lnTo>
                <a:lnTo>
                  <a:pt x="556801" y="525187"/>
                </a:lnTo>
                <a:lnTo>
                  <a:pt x="583519" y="489817"/>
                </a:lnTo>
                <a:lnTo>
                  <a:pt x="605152" y="450834"/>
                </a:lnTo>
                <a:lnTo>
                  <a:pt x="621210" y="408724"/>
                </a:lnTo>
                <a:lnTo>
                  <a:pt x="631204" y="363977"/>
                </a:lnTo>
                <a:lnTo>
                  <a:pt x="634644" y="317080"/>
                </a:lnTo>
                <a:lnTo>
                  <a:pt x="631204" y="270193"/>
                </a:lnTo>
                <a:lnTo>
                  <a:pt x="621210" y="225452"/>
                </a:lnTo>
                <a:lnTo>
                  <a:pt x="605152" y="183346"/>
                </a:lnTo>
                <a:lnTo>
                  <a:pt x="583519" y="144364"/>
                </a:lnTo>
                <a:lnTo>
                  <a:pt x="556801" y="108995"/>
                </a:lnTo>
                <a:lnTo>
                  <a:pt x="525487" y="77726"/>
                </a:lnTo>
                <a:lnTo>
                  <a:pt x="490066" y="51048"/>
                </a:lnTo>
                <a:lnTo>
                  <a:pt x="451028" y="29447"/>
                </a:lnTo>
                <a:lnTo>
                  <a:pt x="408862" y="13413"/>
                </a:lnTo>
                <a:lnTo>
                  <a:pt x="364059" y="3434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44">
            <a:extLst>
              <a:ext uri="{FF2B5EF4-FFF2-40B4-BE49-F238E27FC236}">
                <a16:creationId xmlns:a16="http://schemas.microsoft.com/office/drawing/2014/main" id="{74A3B7EC-3A66-DF4C-983E-85F54D8B7C06}"/>
              </a:ext>
            </a:extLst>
          </p:cNvPr>
          <p:cNvSpPr/>
          <p:nvPr/>
        </p:nvSpPr>
        <p:spPr>
          <a:xfrm>
            <a:off x="6903484" y="1617399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4"/>
                </a:lnTo>
                <a:lnTo>
                  <a:pt x="225264" y="13413"/>
                </a:lnTo>
                <a:lnTo>
                  <a:pt x="183174" y="29447"/>
                </a:lnTo>
                <a:lnTo>
                  <a:pt x="144214" y="51048"/>
                </a:lnTo>
                <a:lnTo>
                  <a:pt x="108871" y="77726"/>
                </a:lnTo>
                <a:lnTo>
                  <a:pt x="77631" y="108995"/>
                </a:lnTo>
                <a:lnTo>
                  <a:pt x="50981" y="144364"/>
                </a:lnTo>
                <a:lnTo>
                  <a:pt x="29406" y="183346"/>
                </a:lnTo>
                <a:lnTo>
                  <a:pt x="13393" y="225452"/>
                </a:lnTo>
                <a:lnTo>
                  <a:pt x="3429" y="270193"/>
                </a:lnTo>
                <a:lnTo>
                  <a:pt x="0" y="317080"/>
                </a:lnTo>
                <a:lnTo>
                  <a:pt x="3429" y="363977"/>
                </a:lnTo>
                <a:lnTo>
                  <a:pt x="13393" y="408724"/>
                </a:lnTo>
                <a:lnTo>
                  <a:pt x="29406" y="450834"/>
                </a:lnTo>
                <a:lnTo>
                  <a:pt x="50981" y="489817"/>
                </a:lnTo>
                <a:lnTo>
                  <a:pt x="77631" y="525187"/>
                </a:lnTo>
                <a:lnTo>
                  <a:pt x="108871" y="556454"/>
                </a:lnTo>
                <a:lnTo>
                  <a:pt x="144214" y="583132"/>
                </a:lnTo>
                <a:lnTo>
                  <a:pt x="183174" y="604730"/>
                </a:lnTo>
                <a:lnTo>
                  <a:pt x="225264" y="620763"/>
                </a:lnTo>
                <a:lnTo>
                  <a:pt x="269998" y="630740"/>
                </a:lnTo>
                <a:lnTo>
                  <a:pt x="316890" y="634174"/>
                </a:lnTo>
                <a:lnTo>
                  <a:pt x="363786" y="630740"/>
                </a:lnTo>
                <a:lnTo>
                  <a:pt x="408543" y="620763"/>
                </a:lnTo>
                <a:lnTo>
                  <a:pt x="450671" y="604730"/>
                </a:lnTo>
                <a:lnTo>
                  <a:pt x="489680" y="583132"/>
                </a:lnTo>
                <a:lnTo>
                  <a:pt x="525079" y="556454"/>
                </a:lnTo>
                <a:lnTo>
                  <a:pt x="556378" y="525187"/>
                </a:lnTo>
                <a:lnTo>
                  <a:pt x="583086" y="489817"/>
                </a:lnTo>
                <a:lnTo>
                  <a:pt x="604712" y="450834"/>
                </a:lnTo>
                <a:lnTo>
                  <a:pt x="620767" y="408724"/>
                </a:lnTo>
                <a:lnTo>
                  <a:pt x="630760" y="363977"/>
                </a:lnTo>
                <a:lnTo>
                  <a:pt x="634199" y="317080"/>
                </a:lnTo>
                <a:lnTo>
                  <a:pt x="630760" y="270193"/>
                </a:lnTo>
                <a:lnTo>
                  <a:pt x="620767" y="225452"/>
                </a:lnTo>
                <a:lnTo>
                  <a:pt x="604712" y="183346"/>
                </a:lnTo>
                <a:lnTo>
                  <a:pt x="583086" y="144364"/>
                </a:lnTo>
                <a:lnTo>
                  <a:pt x="556378" y="108995"/>
                </a:lnTo>
                <a:lnTo>
                  <a:pt x="525079" y="77726"/>
                </a:lnTo>
                <a:lnTo>
                  <a:pt x="489680" y="51048"/>
                </a:lnTo>
                <a:lnTo>
                  <a:pt x="450671" y="29447"/>
                </a:lnTo>
                <a:lnTo>
                  <a:pt x="408543" y="13413"/>
                </a:lnTo>
                <a:lnTo>
                  <a:pt x="363786" y="3434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45">
            <a:extLst>
              <a:ext uri="{FF2B5EF4-FFF2-40B4-BE49-F238E27FC236}">
                <a16:creationId xmlns:a16="http://schemas.microsoft.com/office/drawing/2014/main" id="{0DBC3A98-1939-A041-9340-4C9482E53CF0}"/>
              </a:ext>
            </a:extLst>
          </p:cNvPr>
          <p:cNvSpPr/>
          <p:nvPr/>
        </p:nvSpPr>
        <p:spPr>
          <a:xfrm>
            <a:off x="9127550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23" y="3434"/>
                </a:lnTo>
                <a:lnTo>
                  <a:pt x="225663" y="13413"/>
                </a:lnTo>
                <a:lnTo>
                  <a:pt x="183532" y="29447"/>
                </a:lnTo>
                <a:lnTo>
                  <a:pt x="144522" y="51048"/>
                </a:lnTo>
                <a:lnTo>
                  <a:pt x="109122" y="77726"/>
                </a:lnTo>
                <a:lnTo>
                  <a:pt x="77822" y="108995"/>
                </a:lnTo>
                <a:lnTo>
                  <a:pt x="51114" y="144364"/>
                </a:lnTo>
                <a:lnTo>
                  <a:pt x="29487" y="183346"/>
                </a:lnTo>
                <a:lnTo>
                  <a:pt x="13432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2" y="408724"/>
                </a:lnTo>
                <a:lnTo>
                  <a:pt x="29487" y="450834"/>
                </a:lnTo>
                <a:lnTo>
                  <a:pt x="51114" y="489817"/>
                </a:lnTo>
                <a:lnTo>
                  <a:pt x="77822" y="525187"/>
                </a:lnTo>
                <a:lnTo>
                  <a:pt x="109122" y="556454"/>
                </a:lnTo>
                <a:lnTo>
                  <a:pt x="144522" y="583132"/>
                </a:lnTo>
                <a:lnTo>
                  <a:pt x="183532" y="604730"/>
                </a:lnTo>
                <a:lnTo>
                  <a:pt x="225663" y="620763"/>
                </a:lnTo>
                <a:lnTo>
                  <a:pt x="270423" y="630740"/>
                </a:lnTo>
                <a:lnTo>
                  <a:pt x="317322" y="634174"/>
                </a:lnTo>
                <a:lnTo>
                  <a:pt x="364220" y="630740"/>
                </a:lnTo>
                <a:lnTo>
                  <a:pt x="408980" y="620763"/>
                </a:lnTo>
                <a:lnTo>
                  <a:pt x="451109" y="604730"/>
                </a:lnTo>
                <a:lnTo>
                  <a:pt x="490118" y="583132"/>
                </a:lnTo>
                <a:lnTo>
                  <a:pt x="525516" y="556454"/>
                </a:lnTo>
                <a:lnTo>
                  <a:pt x="556814" y="525187"/>
                </a:lnTo>
                <a:lnTo>
                  <a:pt x="583521" y="489817"/>
                </a:lnTo>
                <a:lnTo>
                  <a:pt x="605146" y="450834"/>
                </a:lnTo>
                <a:lnTo>
                  <a:pt x="621200" y="408724"/>
                </a:lnTo>
                <a:lnTo>
                  <a:pt x="631192" y="363977"/>
                </a:lnTo>
                <a:lnTo>
                  <a:pt x="634631" y="317080"/>
                </a:lnTo>
                <a:lnTo>
                  <a:pt x="631192" y="270193"/>
                </a:lnTo>
                <a:lnTo>
                  <a:pt x="621200" y="225452"/>
                </a:lnTo>
                <a:lnTo>
                  <a:pt x="605146" y="183346"/>
                </a:lnTo>
                <a:lnTo>
                  <a:pt x="583521" y="144364"/>
                </a:lnTo>
                <a:lnTo>
                  <a:pt x="556814" y="108995"/>
                </a:lnTo>
                <a:lnTo>
                  <a:pt x="525516" y="77726"/>
                </a:lnTo>
                <a:lnTo>
                  <a:pt x="490118" y="51048"/>
                </a:lnTo>
                <a:lnTo>
                  <a:pt x="451109" y="29447"/>
                </a:lnTo>
                <a:lnTo>
                  <a:pt x="408980" y="13413"/>
                </a:lnTo>
                <a:lnTo>
                  <a:pt x="364220" y="3434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46">
            <a:extLst>
              <a:ext uri="{FF2B5EF4-FFF2-40B4-BE49-F238E27FC236}">
                <a16:creationId xmlns:a16="http://schemas.microsoft.com/office/drawing/2014/main" id="{2F43FDFC-B2A8-0E44-8546-1556FED81D76}"/>
              </a:ext>
            </a:extLst>
          </p:cNvPr>
          <p:cNvSpPr/>
          <p:nvPr/>
        </p:nvSpPr>
        <p:spPr>
          <a:xfrm>
            <a:off x="9932786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09" y="0"/>
                </a:moveTo>
                <a:lnTo>
                  <a:pt x="270462" y="3434"/>
                </a:lnTo>
                <a:lnTo>
                  <a:pt x="225735" y="13413"/>
                </a:lnTo>
                <a:lnTo>
                  <a:pt x="183621" y="29447"/>
                </a:lnTo>
                <a:lnTo>
                  <a:pt x="144614" y="51048"/>
                </a:lnTo>
                <a:lnTo>
                  <a:pt x="109207" y="77726"/>
                </a:lnTo>
                <a:lnTo>
                  <a:pt x="77894" y="108995"/>
                </a:lnTo>
                <a:lnTo>
                  <a:pt x="51168" y="144364"/>
                </a:lnTo>
                <a:lnTo>
                  <a:pt x="29522" y="183346"/>
                </a:lnTo>
                <a:lnTo>
                  <a:pt x="13449" y="225452"/>
                </a:lnTo>
                <a:lnTo>
                  <a:pt x="3444" y="270193"/>
                </a:lnTo>
                <a:lnTo>
                  <a:pt x="0" y="317080"/>
                </a:lnTo>
                <a:lnTo>
                  <a:pt x="3444" y="363977"/>
                </a:lnTo>
                <a:lnTo>
                  <a:pt x="13449" y="408724"/>
                </a:lnTo>
                <a:lnTo>
                  <a:pt x="29522" y="450834"/>
                </a:lnTo>
                <a:lnTo>
                  <a:pt x="51168" y="489817"/>
                </a:lnTo>
                <a:lnTo>
                  <a:pt x="77894" y="525187"/>
                </a:lnTo>
                <a:lnTo>
                  <a:pt x="109207" y="556454"/>
                </a:lnTo>
                <a:lnTo>
                  <a:pt x="144614" y="583132"/>
                </a:lnTo>
                <a:lnTo>
                  <a:pt x="183621" y="604730"/>
                </a:lnTo>
                <a:lnTo>
                  <a:pt x="225735" y="620763"/>
                </a:lnTo>
                <a:lnTo>
                  <a:pt x="270462" y="630740"/>
                </a:lnTo>
                <a:lnTo>
                  <a:pt x="317309" y="634174"/>
                </a:lnTo>
                <a:lnTo>
                  <a:pt x="364164" y="630740"/>
                </a:lnTo>
                <a:lnTo>
                  <a:pt x="408908" y="620763"/>
                </a:lnTo>
                <a:lnTo>
                  <a:pt x="451044" y="604730"/>
                </a:lnTo>
                <a:lnTo>
                  <a:pt x="490078" y="583132"/>
                </a:lnTo>
                <a:lnTo>
                  <a:pt x="525515" y="556454"/>
                </a:lnTo>
                <a:lnTo>
                  <a:pt x="556858" y="525187"/>
                </a:lnTo>
                <a:lnTo>
                  <a:pt x="583614" y="489817"/>
                </a:lnTo>
                <a:lnTo>
                  <a:pt x="605285" y="450834"/>
                </a:lnTo>
                <a:lnTo>
                  <a:pt x="621378" y="408724"/>
                </a:lnTo>
                <a:lnTo>
                  <a:pt x="631397" y="363977"/>
                </a:lnTo>
                <a:lnTo>
                  <a:pt x="634847" y="317080"/>
                </a:lnTo>
                <a:lnTo>
                  <a:pt x="631397" y="270193"/>
                </a:lnTo>
                <a:lnTo>
                  <a:pt x="621378" y="225452"/>
                </a:lnTo>
                <a:lnTo>
                  <a:pt x="605285" y="183346"/>
                </a:lnTo>
                <a:lnTo>
                  <a:pt x="583614" y="144364"/>
                </a:lnTo>
                <a:lnTo>
                  <a:pt x="556858" y="108995"/>
                </a:lnTo>
                <a:lnTo>
                  <a:pt x="525515" y="77726"/>
                </a:lnTo>
                <a:lnTo>
                  <a:pt x="490078" y="51048"/>
                </a:lnTo>
                <a:lnTo>
                  <a:pt x="451044" y="29447"/>
                </a:lnTo>
                <a:lnTo>
                  <a:pt x="408908" y="13413"/>
                </a:lnTo>
                <a:lnTo>
                  <a:pt x="364164" y="3434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47">
            <a:extLst>
              <a:ext uri="{FF2B5EF4-FFF2-40B4-BE49-F238E27FC236}">
                <a16:creationId xmlns:a16="http://schemas.microsoft.com/office/drawing/2014/main" id="{4F29EB3C-6D74-8644-9732-53F9EFD81E8C}"/>
              </a:ext>
            </a:extLst>
          </p:cNvPr>
          <p:cNvSpPr/>
          <p:nvPr/>
        </p:nvSpPr>
        <p:spPr>
          <a:xfrm>
            <a:off x="10730256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4"/>
                </a:lnTo>
                <a:lnTo>
                  <a:pt x="225533" y="13413"/>
                </a:lnTo>
                <a:lnTo>
                  <a:pt x="183439" y="29447"/>
                </a:lnTo>
                <a:lnTo>
                  <a:pt x="144457" y="51048"/>
                </a:lnTo>
                <a:lnTo>
                  <a:pt x="109079" y="77726"/>
                </a:lnTo>
                <a:lnTo>
                  <a:pt x="77796" y="108995"/>
                </a:lnTo>
                <a:lnTo>
                  <a:pt x="51099" y="144364"/>
                </a:lnTo>
                <a:lnTo>
                  <a:pt x="29480" y="183346"/>
                </a:lnTo>
                <a:lnTo>
                  <a:pt x="13430" y="225452"/>
                </a:lnTo>
                <a:lnTo>
                  <a:pt x="3439" y="270193"/>
                </a:lnTo>
                <a:lnTo>
                  <a:pt x="0" y="317080"/>
                </a:lnTo>
                <a:lnTo>
                  <a:pt x="3439" y="363977"/>
                </a:lnTo>
                <a:lnTo>
                  <a:pt x="13430" y="408724"/>
                </a:lnTo>
                <a:lnTo>
                  <a:pt x="29480" y="450834"/>
                </a:lnTo>
                <a:lnTo>
                  <a:pt x="51099" y="489817"/>
                </a:lnTo>
                <a:lnTo>
                  <a:pt x="77796" y="525187"/>
                </a:lnTo>
                <a:lnTo>
                  <a:pt x="109079" y="556454"/>
                </a:lnTo>
                <a:lnTo>
                  <a:pt x="144457" y="583132"/>
                </a:lnTo>
                <a:lnTo>
                  <a:pt x="183439" y="604730"/>
                </a:lnTo>
                <a:lnTo>
                  <a:pt x="225533" y="620763"/>
                </a:lnTo>
                <a:lnTo>
                  <a:pt x="270248" y="630740"/>
                </a:lnTo>
                <a:lnTo>
                  <a:pt x="317093" y="634174"/>
                </a:lnTo>
                <a:lnTo>
                  <a:pt x="363992" y="630740"/>
                </a:lnTo>
                <a:lnTo>
                  <a:pt x="408752" y="620763"/>
                </a:lnTo>
                <a:lnTo>
                  <a:pt x="450882" y="604730"/>
                </a:lnTo>
                <a:lnTo>
                  <a:pt x="489893" y="583132"/>
                </a:lnTo>
                <a:lnTo>
                  <a:pt x="525293" y="556454"/>
                </a:lnTo>
                <a:lnTo>
                  <a:pt x="556593" y="525187"/>
                </a:lnTo>
                <a:lnTo>
                  <a:pt x="583301" y="489817"/>
                </a:lnTo>
                <a:lnTo>
                  <a:pt x="604928" y="450834"/>
                </a:lnTo>
                <a:lnTo>
                  <a:pt x="620983" y="408724"/>
                </a:lnTo>
                <a:lnTo>
                  <a:pt x="630975" y="363977"/>
                </a:lnTo>
                <a:lnTo>
                  <a:pt x="634415" y="317080"/>
                </a:lnTo>
                <a:lnTo>
                  <a:pt x="630975" y="270193"/>
                </a:lnTo>
                <a:lnTo>
                  <a:pt x="620983" y="225452"/>
                </a:lnTo>
                <a:lnTo>
                  <a:pt x="604928" y="183346"/>
                </a:lnTo>
                <a:lnTo>
                  <a:pt x="583301" y="144364"/>
                </a:lnTo>
                <a:lnTo>
                  <a:pt x="556593" y="108995"/>
                </a:lnTo>
                <a:lnTo>
                  <a:pt x="525293" y="77726"/>
                </a:lnTo>
                <a:lnTo>
                  <a:pt x="489893" y="51048"/>
                </a:lnTo>
                <a:lnTo>
                  <a:pt x="450882" y="29447"/>
                </a:lnTo>
                <a:lnTo>
                  <a:pt x="408752" y="13413"/>
                </a:lnTo>
                <a:lnTo>
                  <a:pt x="363992" y="3434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48">
            <a:extLst>
              <a:ext uri="{FF2B5EF4-FFF2-40B4-BE49-F238E27FC236}">
                <a16:creationId xmlns:a16="http://schemas.microsoft.com/office/drawing/2014/main" id="{21C7DC96-62BD-E14C-A0BD-8F432855A3CB}"/>
              </a:ext>
            </a:extLst>
          </p:cNvPr>
          <p:cNvSpPr/>
          <p:nvPr/>
        </p:nvSpPr>
        <p:spPr>
          <a:xfrm>
            <a:off x="1149965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82" y="3434"/>
                </a:lnTo>
                <a:lnTo>
                  <a:pt x="225939" y="13413"/>
                </a:lnTo>
                <a:lnTo>
                  <a:pt x="183802" y="29447"/>
                </a:lnTo>
                <a:lnTo>
                  <a:pt x="144768" y="51048"/>
                </a:lnTo>
                <a:lnTo>
                  <a:pt x="109332" y="77726"/>
                </a:lnTo>
                <a:lnTo>
                  <a:pt x="77988" y="108995"/>
                </a:lnTo>
                <a:lnTo>
                  <a:pt x="51233" y="144364"/>
                </a:lnTo>
                <a:lnTo>
                  <a:pt x="29561" y="183346"/>
                </a:lnTo>
                <a:lnTo>
                  <a:pt x="13468" y="225452"/>
                </a:lnTo>
                <a:lnTo>
                  <a:pt x="3449" y="270193"/>
                </a:lnTo>
                <a:lnTo>
                  <a:pt x="0" y="317080"/>
                </a:lnTo>
                <a:lnTo>
                  <a:pt x="3449" y="363977"/>
                </a:lnTo>
                <a:lnTo>
                  <a:pt x="13468" y="408724"/>
                </a:lnTo>
                <a:lnTo>
                  <a:pt x="29561" y="450834"/>
                </a:lnTo>
                <a:lnTo>
                  <a:pt x="51233" y="489817"/>
                </a:lnTo>
                <a:lnTo>
                  <a:pt x="77988" y="525187"/>
                </a:lnTo>
                <a:lnTo>
                  <a:pt x="109332" y="556454"/>
                </a:lnTo>
                <a:lnTo>
                  <a:pt x="144768" y="583132"/>
                </a:lnTo>
                <a:lnTo>
                  <a:pt x="183802" y="604730"/>
                </a:lnTo>
                <a:lnTo>
                  <a:pt x="225939" y="620763"/>
                </a:lnTo>
                <a:lnTo>
                  <a:pt x="270682" y="630740"/>
                </a:lnTo>
                <a:lnTo>
                  <a:pt x="317538" y="634174"/>
                </a:lnTo>
                <a:lnTo>
                  <a:pt x="364437" y="630740"/>
                </a:lnTo>
                <a:lnTo>
                  <a:pt x="409197" y="620763"/>
                </a:lnTo>
                <a:lnTo>
                  <a:pt x="451327" y="604730"/>
                </a:lnTo>
                <a:lnTo>
                  <a:pt x="490338" y="583132"/>
                </a:lnTo>
                <a:lnTo>
                  <a:pt x="525738" y="556454"/>
                </a:lnTo>
                <a:lnTo>
                  <a:pt x="557037" y="525187"/>
                </a:lnTo>
                <a:lnTo>
                  <a:pt x="583746" y="489817"/>
                </a:lnTo>
                <a:lnTo>
                  <a:pt x="605372" y="450834"/>
                </a:lnTo>
                <a:lnTo>
                  <a:pt x="621427" y="408724"/>
                </a:lnTo>
                <a:lnTo>
                  <a:pt x="631420" y="363977"/>
                </a:lnTo>
                <a:lnTo>
                  <a:pt x="634860" y="317080"/>
                </a:lnTo>
                <a:lnTo>
                  <a:pt x="631420" y="270193"/>
                </a:lnTo>
                <a:lnTo>
                  <a:pt x="621427" y="225452"/>
                </a:lnTo>
                <a:lnTo>
                  <a:pt x="605372" y="183346"/>
                </a:lnTo>
                <a:lnTo>
                  <a:pt x="583746" y="144364"/>
                </a:lnTo>
                <a:lnTo>
                  <a:pt x="557037" y="108995"/>
                </a:lnTo>
                <a:lnTo>
                  <a:pt x="525738" y="77726"/>
                </a:lnTo>
                <a:lnTo>
                  <a:pt x="490338" y="51048"/>
                </a:lnTo>
                <a:lnTo>
                  <a:pt x="451327" y="29447"/>
                </a:lnTo>
                <a:lnTo>
                  <a:pt x="409197" y="13413"/>
                </a:lnTo>
                <a:lnTo>
                  <a:pt x="364437" y="3434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9">
            <a:extLst>
              <a:ext uri="{FF2B5EF4-FFF2-40B4-BE49-F238E27FC236}">
                <a16:creationId xmlns:a16="http://schemas.microsoft.com/office/drawing/2014/main" id="{6CCE1DB6-BCA5-8845-AD75-9B199CCA777A}"/>
              </a:ext>
            </a:extLst>
          </p:cNvPr>
          <p:cNvSpPr/>
          <p:nvPr/>
        </p:nvSpPr>
        <p:spPr>
          <a:xfrm>
            <a:off x="6156514" y="1617399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4"/>
                </a:lnTo>
                <a:lnTo>
                  <a:pt x="225853" y="13413"/>
                </a:lnTo>
                <a:lnTo>
                  <a:pt x="183704" y="29447"/>
                </a:lnTo>
                <a:lnTo>
                  <a:pt x="144670" y="51048"/>
                </a:lnTo>
                <a:lnTo>
                  <a:pt x="109242" y="77726"/>
                </a:lnTo>
                <a:lnTo>
                  <a:pt x="77914" y="108995"/>
                </a:lnTo>
                <a:lnTo>
                  <a:pt x="51178" y="144364"/>
                </a:lnTo>
                <a:lnTo>
                  <a:pt x="29526" y="183346"/>
                </a:lnTo>
                <a:lnTo>
                  <a:pt x="13451" y="225452"/>
                </a:lnTo>
                <a:lnTo>
                  <a:pt x="3444" y="270193"/>
                </a:lnTo>
                <a:lnTo>
                  <a:pt x="0" y="317080"/>
                </a:lnTo>
                <a:lnTo>
                  <a:pt x="3444" y="363977"/>
                </a:lnTo>
                <a:lnTo>
                  <a:pt x="13451" y="408724"/>
                </a:lnTo>
                <a:lnTo>
                  <a:pt x="29526" y="450834"/>
                </a:lnTo>
                <a:lnTo>
                  <a:pt x="51178" y="489817"/>
                </a:lnTo>
                <a:lnTo>
                  <a:pt x="77914" y="525187"/>
                </a:lnTo>
                <a:lnTo>
                  <a:pt x="109242" y="556454"/>
                </a:lnTo>
                <a:lnTo>
                  <a:pt x="144670" y="583132"/>
                </a:lnTo>
                <a:lnTo>
                  <a:pt x="183704" y="604730"/>
                </a:lnTo>
                <a:lnTo>
                  <a:pt x="225853" y="620763"/>
                </a:lnTo>
                <a:lnTo>
                  <a:pt x="270624" y="630740"/>
                </a:lnTo>
                <a:lnTo>
                  <a:pt x="317525" y="634174"/>
                </a:lnTo>
                <a:lnTo>
                  <a:pt x="364424" y="630740"/>
                </a:lnTo>
                <a:lnTo>
                  <a:pt x="409184" y="620763"/>
                </a:lnTo>
                <a:lnTo>
                  <a:pt x="451314" y="604730"/>
                </a:lnTo>
                <a:lnTo>
                  <a:pt x="490325" y="583132"/>
                </a:lnTo>
                <a:lnTo>
                  <a:pt x="525725" y="556454"/>
                </a:lnTo>
                <a:lnTo>
                  <a:pt x="557025" y="525187"/>
                </a:lnTo>
                <a:lnTo>
                  <a:pt x="583733" y="489817"/>
                </a:lnTo>
                <a:lnTo>
                  <a:pt x="605360" y="450834"/>
                </a:lnTo>
                <a:lnTo>
                  <a:pt x="621415" y="408724"/>
                </a:lnTo>
                <a:lnTo>
                  <a:pt x="631407" y="363977"/>
                </a:lnTo>
                <a:lnTo>
                  <a:pt x="634847" y="317080"/>
                </a:lnTo>
                <a:lnTo>
                  <a:pt x="631407" y="270193"/>
                </a:lnTo>
                <a:lnTo>
                  <a:pt x="621415" y="225452"/>
                </a:lnTo>
                <a:lnTo>
                  <a:pt x="605360" y="183346"/>
                </a:lnTo>
                <a:lnTo>
                  <a:pt x="583733" y="144364"/>
                </a:lnTo>
                <a:lnTo>
                  <a:pt x="557025" y="108995"/>
                </a:lnTo>
                <a:lnTo>
                  <a:pt x="525725" y="77726"/>
                </a:lnTo>
                <a:lnTo>
                  <a:pt x="490325" y="51048"/>
                </a:lnTo>
                <a:lnTo>
                  <a:pt x="451314" y="29447"/>
                </a:lnTo>
                <a:lnTo>
                  <a:pt x="409184" y="13413"/>
                </a:lnTo>
                <a:lnTo>
                  <a:pt x="364424" y="3434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50">
            <a:extLst>
              <a:ext uri="{FF2B5EF4-FFF2-40B4-BE49-F238E27FC236}">
                <a16:creationId xmlns:a16="http://schemas.microsoft.com/office/drawing/2014/main" id="{9E3C9819-079C-E045-B4E7-C6ABF75D032D}"/>
              </a:ext>
            </a:extLst>
          </p:cNvPr>
          <p:cNvSpPr/>
          <p:nvPr/>
        </p:nvSpPr>
        <p:spPr>
          <a:xfrm>
            <a:off x="8366453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5"/>
                </a:lnTo>
                <a:lnTo>
                  <a:pt x="225538" y="13416"/>
                </a:lnTo>
                <a:lnTo>
                  <a:pt x="183444" y="29456"/>
                </a:lnTo>
                <a:lnTo>
                  <a:pt x="144463" y="51069"/>
                </a:lnTo>
                <a:lnTo>
                  <a:pt x="109084" y="77768"/>
                </a:lnTo>
                <a:lnTo>
                  <a:pt x="77801" y="109067"/>
                </a:lnTo>
                <a:lnTo>
                  <a:pt x="51103" y="144479"/>
                </a:lnTo>
                <a:lnTo>
                  <a:pt x="29482" y="183517"/>
                </a:lnTo>
                <a:lnTo>
                  <a:pt x="13431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1" y="408999"/>
                </a:lnTo>
                <a:lnTo>
                  <a:pt x="29482" y="451062"/>
                </a:lnTo>
                <a:lnTo>
                  <a:pt x="51103" y="490019"/>
                </a:lnTo>
                <a:lnTo>
                  <a:pt x="77801" y="525379"/>
                </a:lnTo>
                <a:lnTo>
                  <a:pt x="109084" y="556649"/>
                </a:lnTo>
                <a:lnTo>
                  <a:pt x="144463" y="583337"/>
                </a:lnTo>
                <a:lnTo>
                  <a:pt x="183444" y="604951"/>
                </a:lnTo>
                <a:lnTo>
                  <a:pt x="225538" y="620999"/>
                </a:lnTo>
                <a:lnTo>
                  <a:pt x="270251" y="630989"/>
                </a:lnTo>
                <a:lnTo>
                  <a:pt x="317093" y="634428"/>
                </a:lnTo>
                <a:lnTo>
                  <a:pt x="364046" y="630989"/>
                </a:lnTo>
                <a:lnTo>
                  <a:pt x="408850" y="620999"/>
                </a:lnTo>
                <a:lnTo>
                  <a:pt x="451015" y="604951"/>
                </a:lnTo>
                <a:lnTo>
                  <a:pt x="490053" y="583337"/>
                </a:lnTo>
                <a:lnTo>
                  <a:pt x="525474" y="556649"/>
                </a:lnTo>
                <a:lnTo>
                  <a:pt x="556788" y="525379"/>
                </a:lnTo>
                <a:lnTo>
                  <a:pt x="583507" y="490019"/>
                </a:lnTo>
                <a:lnTo>
                  <a:pt x="605139" y="451062"/>
                </a:lnTo>
                <a:lnTo>
                  <a:pt x="621197" y="408999"/>
                </a:lnTo>
                <a:lnTo>
                  <a:pt x="631191" y="364323"/>
                </a:lnTo>
                <a:lnTo>
                  <a:pt x="634631" y="317525"/>
                </a:lnTo>
                <a:lnTo>
                  <a:pt x="631191" y="270527"/>
                </a:lnTo>
                <a:lnTo>
                  <a:pt x="621197" y="225695"/>
                </a:lnTo>
                <a:lnTo>
                  <a:pt x="605139" y="183517"/>
                </a:lnTo>
                <a:lnTo>
                  <a:pt x="583507" y="144479"/>
                </a:lnTo>
                <a:lnTo>
                  <a:pt x="556788" y="109067"/>
                </a:lnTo>
                <a:lnTo>
                  <a:pt x="525474" y="77768"/>
                </a:lnTo>
                <a:lnTo>
                  <a:pt x="490053" y="51069"/>
                </a:lnTo>
                <a:lnTo>
                  <a:pt x="451015" y="29456"/>
                </a:lnTo>
                <a:lnTo>
                  <a:pt x="408850" y="13416"/>
                </a:lnTo>
                <a:lnTo>
                  <a:pt x="364046" y="3435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51">
            <a:extLst>
              <a:ext uri="{FF2B5EF4-FFF2-40B4-BE49-F238E27FC236}">
                <a16:creationId xmlns:a16="http://schemas.microsoft.com/office/drawing/2014/main" id="{BF506D1B-75EB-F349-9BF8-352AA117113E}"/>
              </a:ext>
            </a:extLst>
          </p:cNvPr>
          <p:cNvSpPr/>
          <p:nvPr/>
        </p:nvSpPr>
        <p:spPr>
          <a:xfrm>
            <a:off x="764238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5"/>
                </a:lnTo>
                <a:lnTo>
                  <a:pt x="225544" y="13416"/>
                </a:lnTo>
                <a:lnTo>
                  <a:pt x="183449" y="29456"/>
                </a:lnTo>
                <a:lnTo>
                  <a:pt x="144466" y="51069"/>
                </a:lnTo>
                <a:lnTo>
                  <a:pt x="109087" y="77768"/>
                </a:lnTo>
                <a:lnTo>
                  <a:pt x="77802" y="109067"/>
                </a:lnTo>
                <a:lnTo>
                  <a:pt x="51103" y="144479"/>
                </a:lnTo>
                <a:lnTo>
                  <a:pt x="29482" y="183517"/>
                </a:lnTo>
                <a:lnTo>
                  <a:pt x="13431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1" y="408999"/>
                </a:lnTo>
                <a:lnTo>
                  <a:pt x="29482" y="451062"/>
                </a:lnTo>
                <a:lnTo>
                  <a:pt x="51103" y="490019"/>
                </a:lnTo>
                <a:lnTo>
                  <a:pt x="77802" y="525379"/>
                </a:lnTo>
                <a:lnTo>
                  <a:pt x="109087" y="556649"/>
                </a:lnTo>
                <a:lnTo>
                  <a:pt x="144466" y="583337"/>
                </a:lnTo>
                <a:lnTo>
                  <a:pt x="183449" y="604951"/>
                </a:lnTo>
                <a:lnTo>
                  <a:pt x="225544" y="620999"/>
                </a:lnTo>
                <a:lnTo>
                  <a:pt x="270260" y="630989"/>
                </a:lnTo>
                <a:lnTo>
                  <a:pt x="317106" y="634428"/>
                </a:lnTo>
                <a:lnTo>
                  <a:pt x="364059" y="630989"/>
                </a:lnTo>
                <a:lnTo>
                  <a:pt x="408862" y="620999"/>
                </a:lnTo>
                <a:lnTo>
                  <a:pt x="451028" y="604951"/>
                </a:lnTo>
                <a:lnTo>
                  <a:pt x="490066" y="583337"/>
                </a:lnTo>
                <a:lnTo>
                  <a:pt x="525487" y="556649"/>
                </a:lnTo>
                <a:lnTo>
                  <a:pt x="556801" y="525379"/>
                </a:lnTo>
                <a:lnTo>
                  <a:pt x="583519" y="490019"/>
                </a:lnTo>
                <a:lnTo>
                  <a:pt x="605152" y="451062"/>
                </a:lnTo>
                <a:lnTo>
                  <a:pt x="621210" y="408999"/>
                </a:lnTo>
                <a:lnTo>
                  <a:pt x="631204" y="364323"/>
                </a:lnTo>
                <a:lnTo>
                  <a:pt x="634644" y="317525"/>
                </a:lnTo>
                <a:lnTo>
                  <a:pt x="631204" y="270527"/>
                </a:lnTo>
                <a:lnTo>
                  <a:pt x="621210" y="225695"/>
                </a:lnTo>
                <a:lnTo>
                  <a:pt x="605152" y="183517"/>
                </a:lnTo>
                <a:lnTo>
                  <a:pt x="583519" y="144479"/>
                </a:lnTo>
                <a:lnTo>
                  <a:pt x="556801" y="109067"/>
                </a:lnTo>
                <a:lnTo>
                  <a:pt x="525487" y="77768"/>
                </a:lnTo>
                <a:lnTo>
                  <a:pt x="490066" y="51069"/>
                </a:lnTo>
                <a:lnTo>
                  <a:pt x="451028" y="29456"/>
                </a:lnTo>
                <a:lnTo>
                  <a:pt x="408862" y="13416"/>
                </a:lnTo>
                <a:lnTo>
                  <a:pt x="364059" y="3435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52">
            <a:extLst>
              <a:ext uri="{FF2B5EF4-FFF2-40B4-BE49-F238E27FC236}">
                <a16:creationId xmlns:a16="http://schemas.microsoft.com/office/drawing/2014/main" id="{AEEFC005-A7EE-E94E-8848-DBD3A5BA8B8E}"/>
              </a:ext>
            </a:extLst>
          </p:cNvPr>
          <p:cNvSpPr/>
          <p:nvPr/>
        </p:nvSpPr>
        <p:spPr>
          <a:xfrm>
            <a:off x="6903484" y="2362770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5"/>
                </a:lnTo>
                <a:lnTo>
                  <a:pt x="225264" y="13416"/>
                </a:lnTo>
                <a:lnTo>
                  <a:pt x="183174" y="29456"/>
                </a:lnTo>
                <a:lnTo>
                  <a:pt x="144214" y="51069"/>
                </a:lnTo>
                <a:lnTo>
                  <a:pt x="108871" y="77768"/>
                </a:lnTo>
                <a:lnTo>
                  <a:pt x="77631" y="109067"/>
                </a:lnTo>
                <a:lnTo>
                  <a:pt x="50981" y="144479"/>
                </a:lnTo>
                <a:lnTo>
                  <a:pt x="29406" y="183517"/>
                </a:lnTo>
                <a:lnTo>
                  <a:pt x="13393" y="225695"/>
                </a:lnTo>
                <a:lnTo>
                  <a:pt x="3429" y="270527"/>
                </a:lnTo>
                <a:lnTo>
                  <a:pt x="0" y="317525"/>
                </a:lnTo>
                <a:lnTo>
                  <a:pt x="3429" y="364323"/>
                </a:lnTo>
                <a:lnTo>
                  <a:pt x="13393" y="408999"/>
                </a:lnTo>
                <a:lnTo>
                  <a:pt x="29406" y="451062"/>
                </a:lnTo>
                <a:lnTo>
                  <a:pt x="50981" y="490019"/>
                </a:lnTo>
                <a:lnTo>
                  <a:pt x="77631" y="525379"/>
                </a:lnTo>
                <a:lnTo>
                  <a:pt x="108871" y="556649"/>
                </a:lnTo>
                <a:lnTo>
                  <a:pt x="144214" y="583337"/>
                </a:lnTo>
                <a:lnTo>
                  <a:pt x="183174" y="604951"/>
                </a:lnTo>
                <a:lnTo>
                  <a:pt x="225264" y="620999"/>
                </a:lnTo>
                <a:lnTo>
                  <a:pt x="269998" y="630989"/>
                </a:lnTo>
                <a:lnTo>
                  <a:pt x="316890" y="634428"/>
                </a:lnTo>
                <a:lnTo>
                  <a:pt x="363786" y="630989"/>
                </a:lnTo>
                <a:lnTo>
                  <a:pt x="408543" y="620999"/>
                </a:lnTo>
                <a:lnTo>
                  <a:pt x="450671" y="604951"/>
                </a:lnTo>
                <a:lnTo>
                  <a:pt x="489680" y="583337"/>
                </a:lnTo>
                <a:lnTo>
                  <a:pt x="525079" y="556649"/>
                </a:lnTo>
                <a:lnTo>
                  <a:pt x="556378" y="525379"/>
                </a:lnTo>
                <a:lnTo>
                  <a:pt x="583086" y="490019"/>
                </a:lnTo>
                <a:lnTo>
                  <a:pt x="604712" y="451062"/>
                </a:lnTo>
                <a:lnTo>
                  <a:pt x="620767" y="408999"/>
                </a:lnTo>
                <a:lnTo>
                  <a:pt x="630760" y="364323"/>
                </a:lnTo>
                <a:lnTo>
                  <a:pt x="634199" y="317525"/>
                </a:lnTo>
                <a:lnTo>
                  <a:pt x="630760" y="270527"/>
                </a:lnTo>
                <a:lnTo>
                  <a:pt x="620767" y="225695"/>
                </a:lnTo>
                <a:lnTo>
                  <a:pt x="604712" y="183517"/>
                </a:lnTo>
                <a:lnTo>
                  <a:pt x="583086" y="144479"/>
                </a:lnTo>
                <a:lnTo>
                  <a:pt x="556378" y="109067"/>
                </a:lnTo>
                <a:lnTo>
                  <a:pt x="525079" y="77768"/>
                </a:lnTo>
                <a:lnTo>
                  <a:pt x="489680" y="51069"/>
                </a:lnTo>
                <a:lnTo>
                  <a:pt x="450671" y="29456"/>
                </a:lnTo>
                <a:lnTo>
                  <a:pt x="408543" y="13416"/>
                </a:lnTo>
                <a:lnTo>
                  <a:pt x="363786" y="3435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53">
            <a:extLst>
              <a:ext uri="{FF2B5EF4-FFF2-40B4-BE49-F238E27FC236}">
                <a16:creationId xmlns:a16="http://schemas.microsoft.com/office/drawing/2014/main" id="{BC9867A3-7B0F-2547-B602-890451883FE1}"/>
              </a:ext>
            </a:extLst>
          </p:cNvPr>
          <p:cNvSpPr/>
          <p:nvPr/>
        </p:nvSpPr>
        <p:spPr>
          <a:xfrm>
            <a:off x="9127550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5"/>
                </a:lnTo>
                <a:lnTo>
                  <a:pt x="225663" y="13416"/>
                </a:lnTo>
                <a:lnTo>
                  <a:pt x="183532" y="29456"/>
                </a:lnTo>
                <a:lnTo>
                  <a:pt x="144522" y="51069"/>
                </a:lnTo>
                <a:lnTo>
                  <a:pt x="109122" y="77768"/>
                </a:lnTo>
                <a:lnTo>
                  <a:pt x="77822" y="109067"/>
                </a:lnTo>
                <a:lnTo>
                  <a:pt x="51114" y="144479"/>
                </a:lnTo>
                <a:lnTo>
                  <a:pt x="29487" y="183517"/>
                </a:lnTo>
                <a:lnTo>
                  <a:pt x="13432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2" y="408999"/>
                </a:lnTo>
                <a:lnTo>
                  <a:pt x="29487" y="451062"/>
                </a:lnTo>
                <a:lnTo>
                  <a:pt x="51114" y="490019"/>
                </a:lnTo>
                <a:lnTo>
                  <a:pt x="77822" y="525379"/>
                </a:lnTo>
                <a:lnTo>
                  <a:pt x="109122" y="556649"/>
                </a:lnTo>
                <a:lnTo>
                  <a:pt x="144522" y="583337"/>
                </a:lnTo>
                <a:lnTo>
                  <a:pt x="183532" y="604951"/>
                </a:lnTo>
                <a:lnTo>
                  <a:pt x="225663" y="620999"/>
                </a:lnTo>
                <a:lnTo>
                  <a:pt x="270423" y="630989"/>
                </a:lnTo>
                <a:lnTo>
                  <a:pt x="317322" y="634428"/>
                </a:lnTo>
                <a:lnTo>
                  <a:pt x="364220" y="630989"/>
                </a:lnTo>
                <a:lnTo>
                  <a:pt x="408980" y="620999"/>
                </a:lnTo>
                <a:lnTo>
                  <a:pt x="451109" y="604951"/>
                </a:lnTo>
                <a:lnTo>
                  <a:pt x="490118" y="583337"/>
                </a:lnTo>
                <a:lnTo>
                  <a:pt x="525516" y="556649"/>
                </a:lnTo>
                <a:lnTo>
                  <a:pt x="556814" y="525379"/>
                </a:lnTo>
                <a:lnTo>
                  <a:pt x="583521" y="490019"/>
                </a:lnTo>
                <a:lnTo>
                  <a:pt x="605146" y="451062"/>
                </a:lnTo>
                <a:lnTo>
                  <a:pt x="621200" y="408999"/>
                </a:lnTo>
                <a:lnTo>
                  <a:pt x="631192" y="364323"/>
                </a:lnTo>
                <a:lnTo>
                  <a:pt x="634631" y="317525"/>
                </a:lnTo>
                <a:lnTo>
                  <a:pt x="631192" y="270527"/>
                </a:lnTo>
                <a:lnTo>
                  <a:pt x="621200" y="225695"/>
                </a:lnTo>
                <a:lnTo>
                  <a:pt x="605146" y="183517"/>
                </a:lnTo>
                <a:lnTo>
                  <a:pt x="583521" y="144479"/>
                </a:lnTo>
                <a:lnTo>
                  <a:pt x="556814" y="109067"/>
                </a:lnTo>
                <a:lnTo>
                  <a:pt x="525516" y="77768"/>
                </a:lnTo>
                <a:lnTo>
                  <a:pt x="490118" y="51069"/>
                </a:lnTo>
                <a:lnTo>
                  <a:pt x="451109" y="29456"/>
                </a:lnTo>
                <a:lnTo>
                  <a:pt x="408980" y="13416"/>
                </a:lnTo>
                <a:lnTo>
                  <a:pt x="364220" y="3435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54">
            <a:extLst>
              <a:ext uri="{FF2B5EF4-FFF2-40B4-BE49-F238E27FC236}">
                <a16:creationId xmlns:a16="http://schemas.microsoft.com/office/drawing/2014/main" id="{3ED16B07-B800-9149-8558-6CFC98B458A6}"/>
              </a:ext>
            </a:extLst>
          </p:cNvPr>
          <p:cNvSpPr/>
          <p:nvPr/>
        </p:nvSpPr>
        <p:spPr>
          <a:xfrm>
            <a:off x="9932786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5"/>
                </a:lnTo>
                <a:lnTo>
                  <a:pt x="225735" y="13416"/>
                </a:lnTo>
                <a:lnTo>
                  <a:pt x="183621" y="29456"/>
                </a:lnTo>
                <a:lnTo>
                  <a:pt x="144614" y="51069"/>
                </a:lnTo>
                <a:lnTo>
                  <a:pt x="109207" y="77768"/>
                </a:lnTo>
                <a:lnTo>
                  <a:pt x="77894" y="109067"/>
                </a:lnTo>
                <a:lnTo>
                  <a:pt x="51168" y="144479"/>
                </a:lnTo>
                <a:lnTo>
                  <a:pt x="29522" y="183517"/>
                </a:lnTo>
                <a:lnTo>
                  <a:pt x="13449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49" y="408999"/>
                </a:lnTo>
                <a:lnTo>
                  <a:pt x="29522" y="451062"/>
                </a:lnTo>
                <a:lnTo>
                  <a:pt x="51168" y="490019"/>
                </a:lnTo>
                <a:lnTo>
                  <a:pt x="77894" y="525379"/>
                </a:lnTo>
                <a:lnTo>
                  <a:pt x="109207" y="556649"/>
                </a:lnTo>
                <a:lnTo>
                  <a:pt x="144614" y="583337"/>
                </a:lnTo>
                <a:lnTo>
                  <a:pt x="183621" y="604951"/>
                </a:lnTo>
                <a:lnTo>
                  <a:pt x="225735" y="620999"/>
                </a:lnTo>
                <a:lnTo>
                  <a:pt x="270462" y="630989"/>
                </a:lnTo>
                <a:lnTo>
                  <a:pt x="317309" y="634428"/>
                </a:lnTo>
                <a:lnTo>
                  <a:pt x="364164" y="630989"/>
                </a:lnTo>
                <a:lnTo>
                  <a:pt x="408908" y="620999"/>
                </a:lnTo>
                <a:lnTo>
                  <a:pt x="451044" y="604951"/>
                </a:lnTo>
                <a:lnTo>
                  <a:pt x="490078" y="583337"/>
                </a:lnTo>
                <a:lnTo>
                  <a:pt x="525515" y="556649"/>
                </a:lnTo>
                <a:lnTo>
                  <a:pt x="556858" y="525379"/>
                </a:lnTo>
                <a:lnTo>
                  <a:pt x="583614" y="490019"/>
                </a:lnTo>
                <a:lnTo>
                  <a:pt x="605285" y="451062"/>
                </a:lnTo>
                <a:lnTo>
                  <a:pt x="621378" y="408999"/>
                </a:lnTo>
                <a:lnTo>
                  <a:pt x="631397" y="364323"/>
                </a:lnTo>
                <a:lnTo>
                  <a:pt x="634847" y="317525"/>
                </a:lnTo>
                <a:lnTo>
                  <a:pt x="631397" y="270527"/>
                </a:lnTo>
                <a:lnTo>
                  <a:pt x="621378" y="225695"/>
                </a:lnTo>
                <a:lnTo>
                  <a:pt x="605285" y="183517"/>
                </a:lnTo>
                <a:lnTo>
                  <a:pt x="583614" y="144479"/>
                </a:lnTo>
                <a:lnTo>
                  <a:pt x="556858" y="109067"/>
                </a:lnTo>
                <a:lnTo>
                  <a:pt x="525515" y="77768"/>
                </a:lnTo>
                <a:lnTo>
                  <a:pt x="490078" y="51069"/>
                </a:lnTo>
                <a:lnTo>
                  <a:pt x="451044" y="29456"/>
                </a:lnTo>
                <a:lnTo>
                  <a:pt x="408908" y="13416"/>
                </a:lnTo>
                <a:lnTo>
                  <a:pt x="364164" y="3435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55">
            <a:extLst>
              <a:ext uri="{FF2B5EF4-FFF2-40B4-BE49-F238E27FC236}">
                <a16:creationId xmlns:a16="http://schemas.microsoft.com/office/drawing/2014/main" id="{A091F33D-14B5-C24F-A042-8487DA407750}"/>
              </a:ext>
            </a:extLst>
          </p:cNvPr>
          <p:cNvSpPr/>
          <p:nvPr/>
        </p:nvSpPr>
        <p:spPr>
          <a:xfrm>
            <a:off x="10730256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5"/>
                </a:lnTo>
                <a:lnTo>
                  <a:pt x="225533" y="13416"/>
                </a:lnTo>
                <a:lnTo>
                  <a:pt x="183439" y="29456"/>
                </a:lnTo>
                <a:lnTo>
                  <a:pt x="144457" y="51069"/>
                </a:lnTo>
                <a:lnTo>
                  <a:pt x="109079" y="77768"/>
                </a:lnTo>
                <a:lnTo>
                  <a:pt x="77796" y="109067"/>
                </a:lnTo>
                <a:lnTo>
                  <a:pt x="51099" y="144479"/>
                </a:lnTo>
                <a:lnTo>
                  <a:pt x="29480" y="183517"/>
                </a:lnTo>
                <a:lnTo>
                  <a:pt x="13430" y="225695"/>
                </a:lnTo>
                <a:lnTo>
                  <a:pt x="3439" y="270527"/>
                </a:lnTo>
                <a:lnTo>
                  <a:pt x="0" y="317525"/>
                </a:lnTo>
                <a:lnTo>
                  <a:pt x="3439" y="364323"/>
                </a:lnTo>
                <a:lnTo>
                  <a:pt x="13430" y="408999"/>
                </a:lnTo>
                <a:lnTo>
                  <a:pt x="29480" y="451062"/>
                </a:lnTo>
                <a:lnTo>
                  <a:pt x="51099" y="490019"/>
                </a:lnTo>
                <a:lnTo>
                  <a:pt x="77796" y="525379"/>
                </a:lnTo>
                <a:lnTo>
                  <a:pt x="109079" y="556649"/>
                </a:lnTo>
                <a:lnTo>
                  <a:pt x="144457" y="583337"/>
                </a:lnTo>
                <a:lnTo>
                  <a:pt x="183439" y="604951"/>
                </a:lnTo>
                <a:lnTo>
                  <a:pt x="225533" y="620999"/>
                </a:lnTo>
                <a:lnTo>
                  <a:pt x="270248" y="630989"/>
                </a:lnTo>
                <a:lnTo>
                  <a:pt x="317093" y="634428"/>
                </a:lnTo>
                <a:lnTo>
                  <a:pt x="363992" y="630989"/>
                </a:lnTo>
                <a:lnTo>
                  <a:pt x="408752" y="620999"/>
                </a:lnTo>
                <a:lnTo>
                  <a:pt x="450882" y="604951"/>
                </a:lnTo>
                <a:lnTo>
                  <a:pt x="489893" y="583337"/>
                </a:lnTo>
                <a:lnTo>
                  <a:pt x="525293" y="556649"/>
                </a:lnTo>
                <a:lnTo>
                  <a:pt x="556593" y="525379"/>
                </a:lnTo>
                <a:lnTo>
                  <a:pt x="583301" y="490019"/>
                </a:lnTo>
                <a:lnTo>
                  <a:pt x="604928" y="451062"/>
                </a:lnTo>
                <a:lnTo>
                  <a:pt x="620983" y="408999"/>
                </a:lnTo>
                <a:lnTo>
                  <a:pt x="630975" y="364323"/>
                </a:lnTo>
                <a:lnTo>
                  <a:pt x="634415" y="317525"/>
                </a:lnTo>
                <a:lnTo>
                  <a:pt x="630975" y="270527"/>
                </a:lnTo>
                <a:lnTo>
                  <a:pt x="620983" y="225695"/>
                </a:lnTo>
                <a:lnTo>
                  <a:pt x="604928" y="183517"/>
                </a:lnTo>
                <a:lnTo>
                  <a:pt x="583301" y="144479"/>
                </a:lnTo>
                <a:lnTo>
                  <a:pt x="556593" y="109067"/>
                </a:lnTo>
                <a:lnTo>
                  <a:pt x="525293" y="77768"/>
                </a:lnTo>
                <a:lnTo>
                  <a:pt x="489893" y="51069"/>
                </a:lnTo>
                <a:lnTo>
                  <a:pt x="450882" y="29456"/>
                </a:lnTo>
                <a:lnTo>
                  <a:pt x="408752" y="13416"/>
                </a:lnTo>
                <a:lnTo>
                  <a:pt x="363992" y="3435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56">
            <a:extLst>
              <a:ext uri="{FF2B5EF4-FFF2-40B4-BE49-F238E27FC236}">
                <a16:creationId xmlns:a16="http://schemas.microsoft.com/office/drawing/2014/main" id="{0C9EF2F3-1DEA-514F-A420-0A6DFADF2A9D}"/>
              </a:ext>
            </a:extLst>
          </p:cNvPr>
          <p:cNvSpPr/>
          <p:nvPr/>
        </p:nvSpPr>
        <p:spPr>
          <a:xfrm>
            <a:off x="1149965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5"/>
                </a:lnTo>
                <a:lnTo>
                  <a:pt x="225939" y="13416"/>
                </a:lnTo>
                <a:lnTo>
                  <a:pt x="183802" y="29456"/>
                </a:lnTo>
                <a:lnTo>
                  <a:pt x="144768" y="51069"/>
                </a:lnTo>
                <a:lnTo>
                  <a:pt x="109332" y="77768"/>
                </a:lnTo>
                <a:lnTo>
                  <a:pt x="77988" y="109067"/>
                </a:lnTo>
                <a:lnTo>
                  <a:pt x="51233" y="144479"/>
                </a:lnTo>
                <a:lnTo>
                  <a:pt x="29561" y="183517"/>
                </a:lnTo>
                <a:lnTo>
                  <a:pt x="13468" y="225695"/>
                </a:lnTo>
                <a:lnTo>
                  <a:pt x="3449" y="270527"/>
                </a:lnTo>
                <a:lnTo>
                  <a:pt x="0" y="317525"/>
                </a:lnTo>
                <a:lnTo>
                  <a:pt x="3449" y="364323"/>
                </a:lnTo>
                <a:lnTo>
                  <a:pt x="13468" y="408999"/>
                </a:lnTo>
                <a:lnTo>
                  <a:pt x="29561" y="451062"/>
                </a:lnTo>
                <a:lnTo>
                  <a:pt x="51233" y="490019"/>
                </a:lnTo>
                <a:lnTo>
                  <a:pt x="77988" y="525379"/>
                </a:lnTo>
                <a:lnTo>
                  <a:pt x="109332" y="556649"/>
                </a:lnTo>
                <a:lnTo>
                  <a:pt x="144768" y="583337"/>
                </a:lnTo>
                <a:lnTo>
                  <a:pt x="183802" y="604951"/>
                </a:lnTo>
                <a:lnTo>
                  <a:pt x="225939" y="620999"/>
                </a:lnTo>
                <a:lnTo>
                  <a:pt x="270682" y="630989"/>
                </a:lnTo>
                <a:lnTo>
                  <a:pt x="317538" y="634428"/>
                </a:lnTo>
                <a:lnTo>
                  <a:pt x="364437" y="630989"/>
                </a:lnTo>
                <a:lnTo>
                  <a:pt x="409197" y="620999"/>
                </a:lnTo>
                <a:lnTo>
                  <a:pt x="451327" y="604951"/>
                </a:lnTo>
                <a:lnTo>
                  <a:pt x="490338" y="583337"/>
                </a:lnTo>
                <a:lnTo>
                  <a:pt x="525738" y="556649"/>
                </a:lnTo>
                <a:lnTo>
                  <a:pt x="557037" y="525379"/>
                </a:lnTo>
                <a:lnTo>
                  <a:pt x="583746" y="490019"/>
                </a:lnTo>
                <a:lnTo>
                  <a:pt x="605372" y="451062"/>
                </a:lnTo>
                <a:lnTo>
                  <a:pt x="621427" y="408999"/>
                </a:lnTo>
                <a:lnTo>
                  <a:pt x="631420" y="364323"/>
                </a:lnTo>
                <a:lnTo>
                  <a:pt x="634860" y="317525"/>
                </a:lnTo>
                <a:lnTo>
                  <a:pt x="631420" y="270527"/>
                </a:lnTo>
                <a:lnTo>
                  <a:pt x="621427" y="225695"/>
                </a:lnTo>
                <a:lnTo>
                  <a:pt x="605372" y="183517"/>
                </a:lnTo>
                <a:lnTo>
                  <a:pt x="583746" y="144479"/>
                </a:lnTo>
                <a:lnTo>
                  <a:pt x="557037" y="109067"/>
                </a:lnTo>
                <a:lnTo>
                  <a:pt x="525738" y="77768"/>
                </a:lnTo>
                <a:lnTo>
                  <a:pt x="490338" y="51069"/>
                </a:lnTo>
                <a:lnTo>
                  <a:pt x="451327" y="29456"/>
                </a:lnTo>
                <a:lnTo>
                  <a:pt x="409197" y="13416"/>
                </a:lnTo>
                <a:lnTo>
                  <a:pt x="364437" y="3435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57">
            <a:extLst>
              <a:ext uri="{FF2B5EF4-FFF2-40B4-BE49-F238E27FC236}">
                <a16:creationId xmlns:a16="http://schemas.microsoft.com/office/drawing/2014/main" id="{065872A3-B90D-EE4B-A117-69F47B6D9D1D}"/>
              </a:ext>
            </a:extLst>
          </p:cNvPr>
          <p:cNvSpPr/>
          <p:nvPr/>
        </p:nvSpPr>
        <p:spPr>
          <a:xfrm>
            <a:off x="615651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5"/>
                </a:lnTo>
                <a:lnTo>
                  <a:pt x="225853" y="13416"/>
                </a:lnTo>
                <a:lnTo>
                  <a:pt x="183704" y="29456"/>
                </a:lnTo>
                <a:lnTo>
                  <a:pt x="144670" y="51069"/>
                </a:lnTo>
                <a:lnTo>
                  <a:pt x="109242" y="77768"/>
                </a:lnTo>
                <a:lnTo>
                  <a:pt x="77914" y="109067"/>
                </a:lnTo>
                <a:lnTo>
                  <a:pt x="51178" y="144479"/>
                </a:lnTo>
                <a:lnTo>
                  <a:pt x="29526" y="183517"/>
                </a:lnTo>
                <a:lnTo>
                  <a:pt x="13451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51" y="408999"/>
                </a:lnTo>
                <a:lnTo>
                  <a:pt x="29526" y="451062"/>
                </a:lnTo>
                <a:lnTo>
                  <a:pt x="51178" y="490019"/>
                </a:lnTo>
                <a:lnTo>
                  <a:pt x="77914" y="525379"/>
                </a:lnTo>
                <a:lnTo>
                  <a:pt x="109242" y="556649"/>
                </a:lnTo>
                <a:lnTo>
                  <a:pt x="144670" y="583337"/>
                </a:lnTo>
                <a:lnTo>
                  <a:pt x="183704" y="604951"/>
                </a:lnTo>
                <a:lnTo>
                  <a:pt x="225853" y="620999"/>
                </a:lnTo>
                <a:lnTo>
                  <a:pt x="270624" y="630989"/>
                </a:lnTo>
                <a:lnTo>
                  <a:pt x="317525" y="634428"/>
                </a:lnTo>
                <a:lnTo>
                  <a:pt x="364424" y="630989"/>
                </a:lnTo>
                <a:lnTo>
                  <a:pt x="409184" y="620999"/>
                </a:lnTo>
                <a:lnTo>
                  <a:pt x="451314" y="604951"/>
                </a:lnTo>
                <a:lnTo>
                  <a:pt x="490325" y="583337"/>
                </a:lnTo>
                <a:lnTo>
                  <a:pt x="525725" y="556649"/>
                </a:lnTo>
                <a:lnTo>
                  <a:pt x="557025" y="525379"/>
                </a:lnTo>
                <a:lnTo>
                  <a:pt x="583733" y="490019"/>
                </a:lnTo>
                <a:lnTo>
                  <a:pt x="605360" y="451062"/>
                </a:lnTo>
                <a:lnTo>
                  <a:pt x="621415" y="408999"/>
                </a:lnTo>
                <a:lnTo>
                  <a:pt x="631407" y="364323"/>
                </a:lnTo>
                <a:lnTo>
                  <a:pt x="634847" y="317525"/>
                </a:lnTo>
                <a:lnTo>
                  <a:pt x="631407" y="270527"/>
                </a:lnTo>
                <a:lnTo>
                  <a:pt x="621415" y="225695"/>
                </a:lnTo>
                <a:lnTo>
                  <a:pt x="605360" y="183517"/>
                </a:lnTo>
                <a:lnTo>
                  <a:pt x="583733" y="144479"/>
                </a:lnTo>
                <a:lnTo>
                  <a:pt x="557025" y="109067"/>
                </a:lnTo>
                <a:lnTo>
                  <a:pt x="525725" y="77768"/>
                </a:lnTo>
                <a:lnTo>
                  <a:pt x="490325" y="51069"/>
                </a:lnTo>
                <a:lnTo>
                  <a:pt x="451314" y="29456"/>
                </a:lnTo>
                <a:lnTo>
                  <a:pt x="409184" y="13416"/>
                </a:lnTo>
                <a:lnTo>
                  <a:pt x="364424" y="3435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58">
            <a:extLst>
              <a:ext uri="{FF2B5EF4-FFF2-40B4-BE49-F238E27FC236}">
                <a16:creationId xmlns:a16="http://schemas.microsoft.com/office/drawing/2014/main" id="{1FA199A6-FDF8-E942-B177-7F5F21F6816C}"/>
              </a:ext>
            </a:extLst>
          </p:cNvPr>
          <p:cNvSpPr/>
          <p:nvPr/>
        </p:nvSpPr>
        <p:spPr>
          <a:xfrm>
            <a:off x="5379604" y="236277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5"/>
                </a:lnTo>
                <a:lnTo>
                  <a:pt x="225855" y="13416"/>
                </a:lnTo>
                <a:lnTo>
                  <a:pt x="183703" y="29456"/>
                </a:lnTo>
                <a:lnTo>
                  <a:pt x="144667" y="51069"/>
                </a:lnTo>
                <a:lnTo>
                  <a:pt x="109239" y="77768"/>
                </a:lnTo>
                <a:lnTo>
                  <a:pt x="77911" y="109067"/>
                </a:lnTo>
                <a:lnTo>
                  <a:pt x="51175" y="144479"/>
                </a:lnTo>
                <a:lnTo>
                  <a:pt x="29524" y="183517"/>
                </a:lnTo>
                <a:lnTo>
                  <a:pt x="13450" y="225695"/>
                </a:lnTo>
                <a:lnTo>
                  <a:pt x="3444" y="270527"/>
                </a:lnTo>
                <a:lnTo>
                  <a:pt x="0" y="317525"/>
                </a:lnTo>
                <a:lnTo>
                  <a:pt x="3444" y="364323"/>
                </a:lnTo>
                <a:lnTo>
                  <a:pt x="13450" y="408999"/>
                </a:lnTo>
                <a:lnTo>
                  <a:pt x="29524" y="451062"/>
                </a:lnTo>
                <a:lnTo>
                  <a:pt x="51175" y="490019"/>
                </a:lnTo>
                <a:lnTo>
                  <a:pt x="77911" y="525379"/>
                </a:lnTo>
                <a:lnTo>
                  <a:pt x="109239" y="556649"/>
                </a:lnTo>
                <a:lnTo>
                  <a:pt x="144667" y="583337"/>
                </a:lnTo>
                <a:lnTo>
                  <a:pt x="183703" y="604951"/>
                </a:lnTo>
                <a:lnTo>
                  <a:pt x="225855" y="620999"/>
                </a:lnTo>
                <a:lnTo>
                  <a:pt x="270631" y="630989"/>
                </a:lnTo>
                <a:lnTo>
                  <a:pt x="317538" y="634428"/>
                </a:lnTo>
                <a:lnTo>
                  <a:pt x="364433" y="630989"/>
                </a:lnTo>
                <a:lnTo>
                  <a:pt x="409191" y="620999"/>
                </a:lnTo>
                <a:lnTo>
                  <a:pt x="451319" y="604951"/>
                </a:lnTo>
                <a:lnTo>
                  <a:pt x="490328" y="583337"/>
                </a:lnTo>
                <a:lnTo>
                  <a:pt x="525727" y="556649"/>
                </a:lnTo>
                <a:lnTo>
                  <a:pt x="557026" y="525379"/>
                </a:lnTo>
                <a:lnTo>
                  <a:pt x="583734" y="490019"/>
                </a:lnTo>
                <a:lnTo>
                  <a:pt x="605360" y="451062"/>
                </a:lnTo>
                <a:lnTo>
                  <a:pt x="621415" y="408999"/>
                </a:lnTo>
                <a:lnTo>
                  <a:pt x="631407" y="364323"/>
                </a:lnTo>
                <a:lnTo>
                  <a:pt x="634847" y="317525"/>
                </a:lnTo>
                <a:lnTo>
                  <a:pt x="631407" y="270527"/>
                </a:lnTo>
                <a:lnTo>
                  <a:pt x="621415" y="225695"/>
                </a:lnTo>
                <a:lnTo>
                  <a:pt x="605360" y="183517"/>
                </a:lnTo>
                <a:lnTo>
                  <a:pt x="583734" y="144479"/>
                </a:lnTo>
                <a:lnTo>
                  <a:pt x="557026" y="109067"/>
                </a:lnTo>
                <a:lnTo>
                  <a:pt x="525727" y="77768"/>
                </a:lnTo>
                <a:lnTo>
                  <a:pt x="490328" y="51069"/>
                </a:lnTo>
                <a:lnTo>
                  <a:pt x="451319" y="29456"/>
                </a:lnTo>
                <a:lnTo>
                  <a:pt x="409191" y="13416"/>
                </a:lnTo>
                <a:lnTo>
                  <a:pt x="364433" y="3435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9">
            <a:extLst>
              <a:ext uri="{FF2B5EF4-FFF2-40B4-BE49-F238E27FC236}">
                <a16:creationId xmlns:a16="http://schemas.microsoft.com/office/drawing/2014/main" id="{5B56BA40-7C6F-2F46-B3E2-B41EDCAD9214}"/>
              </a:ext>
            </a:extLst>
          </p:cNvPr>
          <p:cNvSpPr/>
          <p:nvPr/>
        </p:nvSpPr>
        <p:spPr>
          <a:xfrm>
            <a:off x="8366453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51" y="3439"/>
                </a:lnTo>
                <a:lnTo>
                  <a:pt x="225538" y="13431"/>
                </a:lnTo>
                <a:lnTo>
                  <a:pt x="183444" y="29482"/>
                </a:lnTo>
                <a:lnTo>
                  <a:pt x="144463" y="51103"/>
                </a:lnTo>
                <a:lnTo>
                  <a:pt x="109084" y="77801"/>
                </a:lnTo>
                <a:lnTo>
                  <a:pt x="77801" y="109084"/>
                </a:lnTo>
                <a:lnTo>
                  <a:pt x="51103" y="144463"/>
                </a:lnTo>
                <a:lnTo>
                  <a:pt x="29482" y="183444"/>
                </a:lnTo>
                <a:lnTo>
                  <a:pt x="13431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1" y="408746"/>
                </a:lnTo>
                <a:lnTo>
                  <a:pt x="29482" y="450875"/>
                </a:lnTo>
                <a:lnTo>
                  <a:pt x="51103" y="489884"/>
                </a:lnTo>
                <a:lnTo>
                  <a:pt x="77801" y="525283"/>
                </a:lnTo>
                <a:lnTo>
                  <a:pt x="109084" y="556581"/>
                </a:lnTo>
                <a:lnTo>
                  <a:pt x="144463" y="583289"/>
                </a:lnTo>
                <a:lnTo>
                  <a:pt x="183444" y="604916"/>
                </a:lnTo>
                <a:lnTo>
                  <a:pt x="225538" y="620970"/>
                </a:lnTo>
                <a:lnTo>
                  <a:pt x="270251" y="630963"/>
                </a:lnTo>
                <a:lnTo>
                  <a:pt x="317093" y="634403"/>
                </a:lnTo>
                <a:lnTo>
                  <a:pt x="364046" y="630963"/>
                </a:lnTo>
                <a:lnTo>
                  <a:pt x="408850" y="620970"/>
                </a:lnTo>
                <a:lnTo>
                  <a:pt x="451015" y="604916"/>
                </a:lnTo>
                <a:lnTo>
                  <a:pt x="490053" y="583289"/>
                </a:lnTo>
                <a:lnTo>
                  <a:pt x="525474" y="556581"/>
                </a:lnTo>
                <a:lnTo>
                  <a:pt x="556788" y="525283"/>
                </a:lnTo>
                <a:lnTo>
                  <a:pt x="583507" y="489884"/>
                </a:lnTo>
                <a:lnTo>
                  <a:pt x="605139" y="450875"/>
                </a:lnTo>
                <a:lnTo>
                  <a:pt x="621197" y="408746"/>
                </a:lnTo>
                <a:lnTo>
                  <a:pt x="631191" y="363989"/>
                </a:lnTo>
                <a:lnTo>
                  <a:pt x="634631" y="317093"/>
                </a:lnTo>
                <a:lnTo>
                  <a:pt x="631191" y="270251"/>
                </a:lnTo>
                <a:lnTo>
                  <a:pt x="621197" y="225538"/>
                </a:lnTo>
                <a:lnTo>
                  <a:pt x="605139" y="183444"/>
                </a:lnTo>
                <a:lnTo>
                  <a:pt x="583507" y="144463"/>
                </a:lnTo>
                <a:lnTo>
                  <a:pt x="556788" y="109084"/>
                </a:lnTo>
                <a:lnTo>
                  <a:pt x="525474" y="77801"/>
                </a:lnTo>
                <a:lnTo>
                  <a:pt x="490053" y="51103"/>
                </a:lnTo>
                <a:lnTo>
                  <a:pt x="451015" y="29482"/>
                </a:lnTo>
                <a:lnTo>
                  <a:pt x="408850" y="13431"/>
                </a:lnTo>
                <a:lnTo>
                  <a:pt x="364046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60">
            <a:extLst>
              <a:ext uri="{FF2B5EF4-FFF2-40B4-BE49-F238E27FC236}">
                <a16:creationId xmlns:a16="http://schemas.microsoft.com/office/drawing/2014/main" id="{C765716C-4728-CC4F-A927-56907104DB9A}"/>
              </a:ext>
            </a:extLst>
          </p:cNvPr>
          <p:cNvSpPr/>
          <p:nvPr/>
        </p:nvSpPr>
        <p:spPr>
          <a:xfrm>
            <a:off x="764238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260" y="3439"/>
                </a:lnTo>
                <a:lnTo>
                  <a:pt x="225544" y="13431"/>
                </a:lnTo>
                <a:lnTo>
                  <a:pt x="183449" y="29482"/>
                </a:lnTo>
                <a:lnTo>
                  <a:pt x="144466" y="51103"/>
                </a:lnTo>
                <a:lnTo>
                  <a:pt x="109087" y="77801"/>
                </a:lnTo>
                <a:lnTo>
                  <a:pt x="77802" y="109084"/>
                </a:lnTo>
                <a:lnTo>
                  <a:pt x="51103" y="144463"/>
                </a:lnTo>
                <a:lnTo>
                  <a:pt x="29482" y="183444"/>
                </a:lnTo>
                <a:lnTo>
                  <a:pt x="13431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1" y="408746"/>
                </a:lnTo>
                <a:lnTo>
                  <a:pt x="29482" y="450875"/>
                </a:lnTo>
                <a:lnTo>
                  <a:pt x="51103" y="489884"/>
                </a:lnTo>
                <a:lnTo>
                  <a:pt x="77802" y="525283"/>
                </a:lnTo>
                <a:lnTo>
                  <a:pt x="109087" y="556581"/>
                </a:lnTo>
                <a:lnTo>
                  <a:pt x="144466" y="583289"/>
                </a:lnTo>
                <a:lnTo>
                  <a:pt x="183449" y="604916"/>
                </a:lnTo>
                <a:lnTo>
                  <a:pt x="225544" y="620970"/>
                </a:lnTo>
                <a:lnTo>
                  <a:pt x="270260" y="630963"/>
                </a:lnTo>
                <a:lnTo>
                  <a:pt x="317106" y="634403"/>
                </a:lnTo>
                <a:lnTo>
                  <a:pt x="364059" y="630963"/>
                </a:lnTo>
                <a:lnTo>
                  <a:pt x="408862" y="620970"/>
                </a:lnTo>
                <a:lnTo>
                  <a:pt x="451028" y="604916"/>
                </a:lnTo>
                <a:lnTo>
                  <a:pt x="490066" y="583289"/>
                </a:lnTo>
                <a:lnTo>
                  <a:pt x="525487" y="556581"/>
                </a:lnTo>
                <a:lnTo>
                  <a:pt x="556801" y="525283"/>
                </a:lnTo>
                <a:lnTo>
                  <a:pt x="583519" y="489884"/>
                </a:lnTo>
                <a:lnTo>
                  <a:pt x="605152" y="450875"/>
                </a:lnTo>
                <a:lnTo>
                  <a:pt x="621210" y="408746"/>
                </a:lnTo>
                <a:lnTo>
                  <a:pt x="631204" y="363989"/>
                </a:lnTo>
                <a:lnTo>
                  <a:pt x="634644" y="317093"/>
                </a:lnTo>
                <a:lnTo>
                  <a:pt x="631204" y="270251"/>
                </a:lnTo>
                <a:lnTo>
                  <a:pt x="621210" y="225538"/>
                </a:lnTo>
                <a:lnTo>
                  <a:pt x="605152" y="183444"/>
                </a:lnTo>
                <a:lnTo>
                  <a:pt x="583519" y="144463"/>
                </a:lnTo>
                <a:lnTo>
                  <a:pt x="556801" y="109084"/>
                </a:lnTo>
                <a:lnTo>
                  <a:pt x="525487" y="77801"/>
                </a:lnTo>
                <a:lnTo>
                  <a:pt x="490066" y="51103"/>
                </a:lnTo>
                <a:lnTo>
                  <a:pt x="451028" y="29482"/>
                </a:lnTo>
                <a:lnTo>
                  <a:pt x="408862" y="13431"/>
                </a:lnTo>
                <a:lnTo>
                  <a:pt x="364059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61">
            <a:extLst>
              <a:ext uri="{FF2B5EF4-FFF2-40B4-BE49-F238E27FC236}">
                <a16:creationId xmlns:a16="http://schemas.microsoft.com/office/drawing/2014/main" id="{959CD68F-A1FC-554B-BA48-DD22C5F7E2AD}"/>
              </a:ext>
            </a:extLst>
          </p:cNvPr>
          <p:cNvSpPr/>
          <p:nvPr/>
        </p:nvSpPr>
        <p:spPr>
          <a:xfrm>
            <a:off x="6903484" y="3080702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9"/>
                </a:lnTo>
                <a:lnTo>
                  <a:pt x="225264" y="13431"/>
                </a:lnTo>
                <a:lnTo>
                  <a:pt x="183174" y="29482"/>
                </a:lnTo>
                <a:lnTo>
                  <a:pt x="144214" y="51103"/>
                </a:lnTo>
                <a:lnTo>
                  <a:pt x="108871" y="77801"/>
                </a:lnTo>
                <a:lnTo>
                  <a:pt x="77631" y="109084"/>
                </a:lnTo>
                <a:lnTo>
                  <a:pt x="50981" y="144463"/>
                </a:lnTo>
                <a:lnTo>
                  <a:pt x="29406" y="183444"/>
                </a:lnTo>
                <a:lnTo>
                  <a:pt x="13393" y="225538"/>
                </a:lnTo>
                <a:lnTo>
                  <a:pt x="3429" y="270251"/>
                </a:lnTo>
                <a:lnTo>
                  <a:pt x="0" y="317093"/>
                </a:lnTo>
                <a:lnTo>
                  <a:pt x="3429" y="363989"/>
                </a:lnTo>
                <a:lnTo>
                  <a:pt x="13393" y="408746"/>
                </a:lnTo>
                <a:lnTo>
                  <a:pt x="29406" y="450875"/>
                </a:lnTo>
                <a:lnTo>
                  <a:pt x="50981" y="489884"/>
                </a:lnTo>
                <a:lnTo>
                  <a:pt x="77631" y="525283"/>
                </a:lnTo>
                <a:lnTo>
                  <a:pt x="108871" y="556581"/>
                </a:lnTo>
                <a:lnTo>
                  <a:pt x="144214" y="583289"/>
                </a:lnTo>
                <a:lnTo>
                  <a:pt x="183174" y="604916"/>
                </a:lnTo>
                <a:lnTo>
                  <a:pt x="225264" y="620970"/>
                </a:lnTo>
                <a:lnTo>
                  <a:pt x="269998" y="630963"/>
                </a:lnTo>
                <a:lnTo>
                  <a:pt x="316890" y="634403"/>
                </a:lnTo>
                <a:lnTo>
                  <a:pt x="363786" y="630963"/>
                </a:lnTo>
                <a:lnTo>
                  <a:pt x="408543" y="620970"/>
                </a:lnTo>
                <a:lnTo>
                  <a:pt x="450671" y="604916"/>
                </a:lnTo>
                <a:lnTo>
                  <a:pt x="489680" y="583289"/>
                </a:lnTo>
                <a:lnTo>
                  <a:pt x="525079" y="556581"/>
                </a:lnTo>
                <a:lnTo>
                  <a:pt x="556378" y="525283"/>
                </a:lnTo>
                <a:lnTo>
                  <a:pt x="583086" y="489884"/>
                </a:lnTo>
                <a:lnTo>
                  <a:pt x="604712" y="450875"/>
                </a:lnTo>
                <a:lnTo>
                  <a:pt x="620767" y="408746"/>
                </a:lnTo>
                <a:lnTo>
                  <a:pt x="630760" y="363989"/>
                </a:lnTo>
                <a:lnTo>
                  <a:pt x="634199" y="317093"/>
                </a:lnTo>
                <a:lnTo>
                  <a:pt x="630760" y="270251"/>
                </a:lnTo>
                <a:lnTo>
                  <a:pt x="620767" y="225538"/>
                </a:lnTo>
                <a:lnTo>
                  <a:pt x="604712" y="183444"/>
                </a:lnTo>
                <a:lnTo>
                  <a:pt x="583086" y="144463"/>
                </a:lnTo>
                <a:lnTo>
                  <a:pt x="556378" y="109084"/>
                </a:lnTo>
                <a:lnTo>
                  <a:pt x="525079" y="77801"/>
                </a:lnTo>
                <a:lnTo>
                  <a:pt x="489680" y="51103"/>
                </a:lnTo>
                <a:lnTo>
                  <a:pt x="450671" y="29482"/>
                </a:lnTo>
                <a:lnTo>
                  <a:pt x="408543" y="13431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62">
            <a:extLst>
              <a:ext uri="{FF2B5EF4-FFF2-40B4-BE49-F238E27FC236}">
                <a16:creationId xmlns:a16="http://schemas.microsoft.com/office/drawing/2014/main" id="{8DE71188-A805-2043-A681-29EE201C0AFF}"/>
              </a:ext>
            </a:extLst>
          </p:cNvPr>
          <p:cNvSpPr/>
          <p:nvPr/>
        </p:nvSpPr>
        <p:spPr>
          <a:xfrm>
            <a:off x="9127550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39"/>
                </a:lnTo>
                <a:lnTo>
                  <a:pt x="225663" y="13431"/>
                </a:lnTo>
                <a:lnTo>
                  <a:pt x="183532" y="29482"/>
                </a:lnTo>
                <a:lnTo>
                  <a:pt x="144522" y="51103"/>
                </a:lnTo>
                <a:lnTo>
                  <a:pt x="109122" y="77801"/>
                </a:lnTo>
                <a:lnTo>
                  <a:pt x="77822" y="109084"/>
                </a:lnTo>
                <a:lnTo>
                  <a:pt x="51114" y="144463"/>
                </a:lnTo>
                <a:lnTo>
                  <a:pt x="29487" y="183444"/>
                </a:lnTo>
                <a:lnTo>
                  <a:pt x="13432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2" y="408746"/>
                </a:lnTo>
                <a:lnTo>
                  <a:pt x="29487" y="450875"/>
                </a:lnTo>
                <a:lnTo>
                  <a:pt x="51114" y="489884"/>
                </a:lnTo>
                <a:lnTo>
                  <a:pt x="77822" y="525283"/>
                </a:lnTo>
                <a:lnTo>
                  <a:pt x="109122" y="556581"/>
                </a:lnTo>
                <a:lnTo>
                  <a:pt x="144522" y="583289"/>
                </a:lnTo>
                <a:lnTo>
                  <a:pt x="183532" y="604916"/>
                </a:lnTo>
                <a:lnTo>
                  <a:pt x="225663" y="620970"/>
                </a:lnTo>
                <a:lnTo>
                  <a:pt x="270423" y="630963"/>
                </a:lnTo>
                <a:lnTo>
                  <a:pt x="317322" y="634403"/>
                </a:lnTo>
                <a:lnTo>
                  <a:pt x="364220" y="630963"/>
                </a:lnTo>
                <a:lnTo>
                  <a:pt x="408980" y="620970"/>
                </a:lnTo>
                <a:lnTo>
                  <a:pt x="451109" y="604916"/>
                </a:lnTo>
                <a:lnTo>
                  <a:pt x="490118" y="583289"/>
                </a:lnTo>
                <a:lnTo>
                  <a:pt x="525516" y="556581"/>
                </a:lnTo>
                <a:lnTo>
                  <a:pt x="556814" y="525283"/>
                </a:lnTo>
                <a:lnTo>
                  <a:pt x="583521" y="489884"/>
                </a:lnTo>
                <a:lnTo>
                  <a:pt x="605146" y="450875"/>
                </a:lnTo>
                <a:lnTo>
                  <a:pt x="621200" y="408746"/>
                </a:lnTo>
                <a:lnTo>
                  <a:pt x="631192" y="363989"/>
                </a:lnTo>
                <a:lnTo>
                  <a:pt x="634631" y="317093"/>
                </a:lnTo>
                <a:lnTo>
                  <a:pt x="631192" y="270251"/>
                </a:lnTo>
                <a:lnTo>
                  <a:pt x="621200" y="225538"/>
                </a:lnTo>
                <a:lnTo>
                  <a:pt x="605146" y="183444"/>
                </a:lnTo>
                <a:lnTo>
                  <a:pt x="583521" y="144463"/>
                </a:lnTo>
                <a:lnTo>
                  <a:pt x="556814" y="109084"/>
                </a:lnTo>
                <a:lnTo>
                  <a:pt x="525516" y="77801"/>
                </a:lnTo>
                <a:lnTo>
                  <a:pt x="490118" y="51103"/>
                </a:lnTo>
                <a:lnTo>
                  <a:pt x="451109" y="29482"/>
                </a:lnTo>
                <a:lnTo>
                  <a:pt x="408980" y="13431"/>
                </a:lnTo>
                <a:lnTo>
                  <a:pt x="364220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63">
            <a:extLst>
              <a:ext uri="{FF2B5EF4-FFF2-40B4-BE49-F238E27FC236}">
                <a16:creationId xmlns:a16="http://schemas.microsoft.com/office/drawing/2014/main" id="{4496CD9A-9284-3345-B498-96E46A3D0305}"/>
              </a:ext>
            </a:extLst>
          </p:cNvPr>
          <p:cNvSpPr/>
          <p:nvPr/>
        </p:nvSpPr>
        <p:spPr>
          <a:xfrm>
            <a:off x="9932786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09" y="0"/>
                </a:moveTo>
                <a:lnTo>
                  <a:pt x="270462" y="3439"/>
                </a:lnTo>
                <a:lnTo>
                  <a:pt x="225735" y="13431"/>
                </a:lnTo>
                <a:lnTo>
                  <a:pt x="183621" y="29482"/>
                </a:lnTo>
                <a:lnTo>
                  <a:pt x="144614" y="51103"/>
                </a:lnTo>
                <a:lnTo>
                  <a:pt x="109207" y="77801"/>
                </a:lnTo>
                <a:lnTo>
                  <a:pt x="77894" y="109084"/>
                </a:lnTo>
                <a:lnTo>
                  <a:pt x="51168" y="144463"/>
                </a:lnTo>
                <a:lnTo>
                  <a:pt x="29522" y="183444"/>
                </a:lnTo>
                <a:lnTo>
                  <a:pt x="13449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49" y="408746"/>
                </a:lnTo>
                <a:lnTo>
                  <a:pt x="29522" y="450875"/>
                </a:lnTo>
                <a:lnTo>
                  <a:pt x="51168" y="489884"/>
                </a:lnTo>
                <a:lnTo>
                  <a:pt x="77894" y="525283"/>
                </a:lnTo>
                <a:lnTo>
                  <a:pt x="109207" y="556581"/>
                </a:lnTo>
                <a:lnTo>
                  <a:pt x="144614" y="583289"/>
                </a:lnTo>
                <a:lnTo>
                  <a:pt x="183621" y="604916"/>
                </a:lnTo>
                <a:lnTo>
                  <a:pt x="225735" y="620970"/>
                </a:lnTo>
                <a:lnTo>
                  <a:pt x="270462" y="630963"/>
                </a:lnTo>
                <a:lnTo>
                  <a:pt x="317309" y="634403"/>
                </a:lnTo>
                <a:lnTo>
                  <a:pt x="364164" y="630963"/>
                </a:lnTo>
                <a:lnTo>
                  <a:pt x="408908" y="620970"/>
                </a:lnTo>
                <a:lnTo>
                  <a:pt x="451044" y="604916"/>
                </a:lnTo>
                <a:lnTo>
                  <a:pt x="490078" y="583289"/>
                </a:lnTo>
                <a:lnTo>
                  <a:pt x="525515" y="556581"/>
                </a:lnTo>
                <a:lnTo>
                  <a:pt x="556858" y="525283"/>
                </a:lnTo>
                <a:lnTo>
                  <a:pt x="583614" y="489884"/>
                </a:lnTo>
                <a:lnTo>
                  <a:pt x="605285" y="450875"/>
                </a:lnTo>
                <a:lnTo>
                  <a:pt x="621378" y="408746"/>
                </a:lnTo>
                <a:lnTo>
                  <a:pt x="631397" y="363989"/>
                </a:lnTo>
                <a:lnTo>
                  <a:pt x="634847" y="317093"/>
                </a:lnTo>
                <a:lnTo>
                  <a:pt x="631397" y="270251"/>
                </a:lnTo>
                <a:lnTo>
                  <a:pt x="621378" y="225538"/>
                </a:lnTo>
                <a:lnTo>
                  <a:pt x="605285" y="183444"/>
                </a:lnTo>
                <a:lnTo>
                  <a:pt x="583614" y="144463"/>
                </a:lnTo>
                <a:lnTo>
                  <a:pt x="556858" y="109084"/>
                </a:lnTo>
                <a:lnTo>
                  <a:pt x="525515" y="77801"/>
                </a:lnTo>
                <a:lnTo>
                  <a:pt x="490078" y="51103"/>
                </a:lnTo>
                <a:lnTo>
                  <a:pt x="451044" y="29482"/>
                </a:lnTo>
                <a:lnTo>
                  <a:pt x="408908" y="13431"/>
                </a:lnTo>
                <a:lnTo>
                  <a:pt x="364164" y="3439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64">
            <a:extLst>
              <a:ext uri="{FF2B5EF4-FFF2-40B4-BE49-F238E27FC236}">
                <a16:creationId xmlns:a16="http://schemas.microsoft.com/office/drawing/2014/main" id="{C1E95D71-D16E-494C-8D1A-A7ADB0BF7F04}"/>
              </a:ext>
            </a:extLst>
          </p:cNvPr>
          <p:cNvSpPr/>
          <p:nvPr/>
        </p:nvSpPr>
        <p:spPr>
          <a:xfrm>
            <a:off x="10730256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39"/>
                </a:lnTo>
                <a:lnTo>
                  <a:pt x="225533" y="13431"/>
                </a:lnTo>
                <a:lnTo>
                  <a:pt x="183439" y="29482"/>
                </a:lnTo>
                <a:lnTo>
                  <a:pt x="144457" y="51103"/>
                </a:lnTo>
                <a:lnTo>
                  <a:pt x="109079" y="77801"/>
                </a:lnTo>
                <a:lnTo>
                  <a:pt x="77796" y="109084"/>
                </a:lnTo>
                <a:lnTo>
                  <a:pt x="51099" y="144463"/>
                </a:lnTo>
                <a:lnTo>
                  <a:pt x="29480" y="183444"/>
                </a:lnTo>
                <a:lnTo>
                  <a:pt x="13430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0" y="408746"/>
                </a:lnTo>
                <a:lnTo>
                  <a:pt x="29480" y="450875"/>
                </a:lnTo>
                <a:lnTo>
                  <a:pt x="51099" y="489884"/>
                </a:lnTo>
                <a:lnTo>
                  <a:pt x="77796" y="525283"/>
                </a:lnTo>
                <a:lnTo>
                  <a:pt x="109079" y="556581"/>
                </a:lnTo>
                <a:lnTo>
                  <a:pt x="144457" y="583289"/>
                </a:lnTo>
                <a:lnTo>
                  <a:pt x="183439" y="604916"/>
                </a:lnTo>
                <a:lnTo>
                  <a:pt x="225533" y="620970"/>
                </a:lnTo>
                <a:lnTo>
                  <a:pt x="270248" y="630963"/>
                </a:lnTo>
                <a:lnTo>
                  <a:pt x="317093" y="634403"/>
                </a:lnTo>
                <a:lnTo>
                  <a:pt x="363992" y="630963"/>
                </a:lnTo>
                <a:lnTo>
                  <a:pt x="408752" y="620970"/>
                </a:lnTo>
                <a:lnTo>
                  <a:pt x="450882" y="604916"/>
                </a:lnTo>
                <a:lnTo>
                  <a:pt x="489893" y="583289"/>
                </a:lnTo>
                <a:lnTo>
                  <a:pt x="525293" y="556581"/>
                </a:lnTo>
                <a:lnTo>
                  <a:pt x="556593" y="525283"/>
                </a:lnTo>
                <a:lnTo>
                  <a:pt x="583301" y="489884"/>
                </a:lnTo>
                <a:lnTo>
                  <a:pt x="604928" y="450875"/>
                </a:lnTo>
                <a:lnTo>
                  <a:pt x="620983" y="408746"/>
                </a:lnTo>
                <a:lnTo>
                  <a:pt x="630975" y="363989"/>
                </a:lnTo>
                <a:lnTo>
                  <a:pt x="634415" y="317093"/>
                </a:lnTo>
                <a:lnTo>
                  <a:pt x="630975" y="270251"/>
                </a:lnTo>
                <a:lnTo>
                  <a:pt x="620983" y="225538"/>
                </a:lnTo>
                <a:lnTo>
                  <a:pt x="604928" y="183444"/>
                </a:lnTo>
                <a:lnTo>
                  <a:pt x="583301" y="144463"/>
                </a:lnTo>
                <a:lnTo>
                  <a:pt x="556593" y="109084"/>
                </a:lnTo>
                <a:lnTo>
                  <a:pt x="525293" y="77801"/>
                </a:lnTo>
                <a:lnTo>
                  <a:pt x="489893" y="51103"/>
                </a:lnTo>
                <a:lnTo>
                  <a:pt x="450882" y="29482"/>
                </a:lnTo>
                <a:lnTo>
                  <a:pt x="408752" y="13431"/>
                </a:lnTo>
                <a:lnTo>
                  <a:pt x="363992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65">
            <a:extLst>
              <a:ext uri="{FF2B5EF4-FFF2-40B4-BE49-F238E27FC236}">
                <a16:creationId xmlns:a16="http://schemas.microsoft.com/office/drawing/2014/main" id="{317ED600-7CC5-8643-BEC2-9451F7CB7EFB}"/>
              </a:ext>
            </a:extLst>
          </p:cNvPr>
          <p:cNvSpPr/>
          <p:nvPr/>
        </p:nvSpPr>
        <p:spPr>
          <a:xfrm>
            <a:off x="1149965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82" y="3439"/>
                </a:lnTo>
                <a:lnTo>
                  <a:pt x="225939" y="13431"/>
                </a:lnTo>
                <a:lnTo>
                  <a:pt x="183802" y="29482"/>
                </a:lnTo>
                <a:lnTo>
                  <a:pt x="144768" y="51103"/>
                </a:lnTo>
                <a:lnTo>
                  <a:pt x="109332" y="77801"/>
                </a:lnTo>
                <a:lnTo>
                  <a:pt x="77988" y="109084"/>
                </a:lnTo>
                <a:lnTo>
                  <a:pt x="51233" y="144463"/>
                </a:lnTo>
                <a:lnTo>
                  <a:pt x="29561" y="183444"/>
                </a:lnTo>
                <a:lnTo>
                  <a:pt x="13468" y="225538"/>
                </a:lnTo>
                <a:lnTo>
                  <a:pt x="3449" y="270251"/>
                </a:lnTo>
                <a:lnTo>
                  <a:pt x="0" y="317093"/>
                </a:lnTo>
                <a:lnTo>
                  <a:pt x="3449" y="363989"/>
                </a:lnTo>
                <a:lnTo>
                  <a:pt x="13468" y="408746"/>
                </a:lnTo>
                <a:lnTo>
                  <a:pt x="29561" y="450875"/>
                </a:lnTo>
                <a:lnTo>
                  <a:pt x="51233" y="489884"/>
                </a:lnTo>
                <a:lnTo>
                  <a:pt x="77988" y="525283"/>
                </a:lnTo>
                <a:lnTo>
                  <a:pt x="109332" y="556581"/>
                </a:lnTo>
                <a:lnTo>
                  <a:pt x="144768" y="583289"/>
                </a:lnTo>
                <a:lnTo>
                  <a:pt x="183802" y="604916"/>
                </a:lnTo>
                <a:lnTo>
                  <a:pt x="225939" y="620970"/>
                </a:lnTo>
                <a:lnTo>
                  <a:pt x="270682" y="630963"/>
                </a:lnTo>
                <a:lnTo>
                  <a:pt x="317538" y="634403"/>
                </a:lnTo>
                <a:lnTo>
                  <a:pt x="364437" y="630963"/>
                </a:lnTo>
                <a:lnTo>
                  <a:pt x="409197" y="620970"/>
                </a:lnTo>
                <a:lnTo>
                  <a:pt x="451327" y="604916"/>
                </a:lnTo>
                <a:lnTo>
                  <a:pt x="490338" y="583289"/>
                </a:lnTo>
                <a:lnTo>
                  <a:pt x="525738" y="556581"/>
                </a:lnTo>
                <a:lnTo>
                  <a:pt x="557037" y="525283"/>
                </a:lnTo>
                <a:lnTo>
                  <a:pt x="583746" y="489884"/>
                </a:lnTo>
                <a:lnTo>
                  <a:pt x="605372" y="450875"/>
                </a:lnTo>
                <a:lnTo>
                  <a:pt x="621427" y="408746"/>
                </a:lnTo>
                <a:lnTo>
                  <a:pt x="631420" y="363989"/>
                </a:lnTo>
                <a:lnTo>
                  <a:pt x="634860" y="317093"/>
                </a:lnTo>
                <a:lnTo>
                  <a:pt x="631420" y="270251"/>
                </a:lnTo>
                <a:lnTo>
                  <a:pt x="621427" y="225538"/>
                </a:lnTo>
                <a:lnTo>
                  <a:pt x="605372" y="183444"/>
                </a:lnTo>
                <a:lnTo>
                  <a:pt x="583746" y="144463"/>
                </a:lnTo>
                <a:lnTo>
                  <a:pt x="557037" y="109084"/>
                </a:lnTo>
                <a:lnTo>
                  <a:pt x="525738" y="77801"/>
                </a:lnTo>
                <a:lnTo>
                  <a:pt x="490338" y="51103"/>
                </a:lnTo>
                <a:lnTo>
                  <a:pt x="451327" y="29482"/>
                </a:lnTo>
                <a:lnTo>
                  <a:pt x="409197" y="13431"/>
                </a:lnTo>
                <a:lnTo>
                  <a:pt x="364437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66">
            <a:extLst>
              <a:ext uri="{FF2B5EF4-FFF2-40B4-BE49-F238E27FC236}">
                <a16:creationId xmlns:a16="http://schemas.microsoft.com/office/drawing/2014/main" id="{A3EC1C59-3A18-0C40-8969-7463E9E8B7E4}"/>
              </a:ext>
            </a:extLst>
          </p:cNvPr>
          <p:cNvSpPr/>
          <p:nvPr/>
        </p:nvSpPr>
        <p:spPr>
          <a:xfrm>
            <a:off x="615651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1"/>
                </a:lnTo>
                <a:lnTo>
                  <a:pt x="183704" y="29482"/>
                </a:lnTo>
                <a:lnTo>
                  <a:pt x="144670" y="51103"/>
                </a:lnTo>
                <a:lnTo>
                  <a:pt x="109242" y="77801"/>
                </a:lnTo>
                <a:lnTo>
                  <a:pt x="77914" y="109084"/>
                </a:lnTo>
                <a:lnTo>
                  <a:pt x="51178" y="144463"/>
                </a:lnTo>
                <a:lnTo>
                  <a:pt x="29526" y="183444"/>
                </a:lnTo>
                <a:lnTo>
                  <a:pt x="13451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51" y="408746"/>
                </a:lnTo>
                <a:lnTo>
                  <a:pt x="29526" y="450875"/>
                </a:lnTo>
                <a:lnTo>
                  <a:pt x="51178" y="489884"/>
                </a:lnTo>
                <a:lnTo>
                  <a:pt x="77914" y="525283"/>
                </a:lnTo>
                <a:lnTo>
                  <a:pt x="109242" y="556581"/>
                </a:lnTo>
                <a:lnTo>
                  <a:pt x="144670" y="583289"/>
                </a:lnTo>
                <a:lnTo>
                  <a:pt x="183704" y="604916"/>
                </a:lnTo>
                <a:lnTo>
                  <a:pt x="225853" y="620970"/>
                </a:lnTo>
                <a:lnTo>
                  <a:pt x="270624" y="630963"/>
                </a:lnTo>
                <a:lnTo>
                  <a:pt x="317525" y="634403"/>
                </a:lnTo>
                <a:lnTo>
                  <a:pt x="364424" y="630963"/>
                </a:lnTo>
                <a:lnTo>
                  <a:pt x="409184" y="620970"/>
                </a:lnTo>
                <a:lnTo>
                  <a:pt x="451314" y="604916"/>
                </a:lnTo>
                <a:lnTo>
                  <a:pt x="490325" y="583289"/>
                </a:lnTo>
                <a:lnTo>
                  <a:pt x="525725" y="556581"/>
                </a:lnTo>
                <a:lnTo>
                  <a:pt x="557025" y="525283"/>
                </a:lnTo>
                <a:lnTo>
                  <a:pt x="583733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3" y="144463"/>
                </a:lnTo>
                <a:lnTo>
                  <a:pt x="557025" y="109084"/>
                </a:lnTo>
                <a:lnTo>
                  <a:pt x="525725" y="77801"/>
                </a:lnTo>
                <a:lnTo>
                  <a:pt x="490325" y="51103"/>
                </a:lnTo>
                <a:lnTo>
                  <a:pt x="451314" y="29482"/>
                </a:lnTo>
                <a:lnTo>
                  <a:pt x="409184" y="13431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67">
            <a:extLst>
              <a:ext uri="{FF2B5EF4-FFF2-40B4-BE49-F238E27FC236}">
                <a16:creationId xmlns:a16="http://schemas.microsoft.com/office/drawing/2014/main" id="{E7832D05-4F77-1C42-B8FE-C1D8C078FB1A}"/>
              </a:ext>
            </a:extLst>
          </p:cNvPr>
          <p:cNvSpPr/>
          <p:nvPr/>
        </p:nvSpPr>
        <p:spPr>
          <a:xfrm>
            <a:off x="5379604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9"/>
                </a:lnTo>
                <a:lnTo>
                  <a:pt x="225855" y="13431"/>
                </a:lnTo>
                <a:lnTo>
                  <a:pt x="183703" y="29482"/>
                </a:lnTo>
                <a:lnTo>
                  <a:pt x="144667" y="51103"/>
                </a:lnTo>
                <a:lnTo>
                  <a:pt x="109239" y="77801"/>
                </a:lnTo>
                <a:lnTo>
                  <a:pt x="77911" y="109084"/>
                </a:lnTo>
                <a:lnTo>
                  <a:pt x="51175" y="144463"/>
                </a:lnTo>
                <a:lnTo>
                  <a:pt x="29524" y="183444"/>
                </a:lnTo>
                <a:lnTo>
                  <a:pt x="13450" y="225538"/>
                </a:lnTo>
                <a:lnTo>
                  <a:pt x="3444" y="270251"/>
                </a:lnTo>
                <a:lnTo>
                  <a:pt x="0" y="317093"/>
                </a:lnTo>
                <a:lnTo>
                  <a:pt x="3444" y="363989"/>
                </a:lnTo>
                <a:lnTo>
                  <a:pt x="13450" y="408746"/>
                </a:lnTo>
                <a:lnTo>
                  <a:pt x="29524" y="450875"/>
                </a:lnTo>
                <a:lnTo>
                  <a:pt x="51175" y="489884"/>
                </a:lnTo>
                <a:lnTo>
                  <a:pt x="77911" y="525283"/>
                </a:lnTo>
                <a:lnTo>
                  <a:pt x="109239" y="556581"/>
                </a:lnTo>
                <a:lnTo>
                  <a:pt x="144667" y="583289"/>
                </a:lnTo>
                <a:lnTo>
                  <a:pt x="183703" y="604916"/>
                </a:lnTo>
                <a:lnTo>
                  <a:pt x="225855" y="620970"/>
                </a:lnTo>
                <a:lnTo>
                  <a:pt x="270631" y="630963"/>
                </a:lnTo>
                <a:lnTo>
                  <a:pt x="317538" y="634403"/>
                </a:lnTo>
                <a:lnTo>
                  <a:pt x="364433" y="630963"/>
                </a:lnTo>
                <a:lnTo>
                  <a:pt x="409191" y="620970"/>
                </a:lnTo>
                <a:lnTo>
                  <a:pt x="451319" y="604916"/>
                </a:lnTo>
                <a:lnTo>
                  <a:pt x="490328" y="583289"/>
                </a:lnTo>
                <a:lnTo>
                  <a:pt x="525727" y="556581"/>
                </a:lnTo>
                <a:lnTo>
                  <a:pt x="557026" y="525283"/>
                </a:lnTo>
                <a:lnTo>
                  <a:pt x="583734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4" y="144463"/>
                </a:lnTo>
                <a:lnTo>
                  <a:pt x="557026" y="109084"/>
                </a:lnTo>
                <a:lnTo>
                  <a:pt x="525727" y="77801"/>
                </a:lnTo>
                <a:lnTo>
                  <a:pt x="490328" y="51103"/>
                </a:lnTo>
                <a:lnTo>
                  <a:pt x="451319" y="29482"/>
                </a:lnTo>
                <a:lnTo>
                  <a:pt x="409191" y="13431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68">
            <a:extLst>
              <a:ext uri="{FF2B5EF4-FFF2-40B4-BE49-F238E27FC236}">
                <a16:creationId xmlns:a16="http://schemas.microsoft.com/office/drawing/2014/main" id="{93D5227B-F28E-2347-9B91-7C25169E96B0}"/>
              </a:ext>
            </a:extLst>
          </p:cNvPr>
          <p:cNvSpPr/>
          <p:nvPr/>
        </p:nvSpPr>
        <p:spPr>
          <a:xfrm>
            <a:off x="4623155" y="3080702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39"/>
                </a:lnTo>
                <a:lnTo>
                  <a:pt x="225769" y="13431"/>
                </a:lnTo>
                <a:lnTo>
                  <a:pt x="183605" y="29482"/>
                </a:lnTo>
                <a:lnTo>
                  <a:pt x="144569" y="51103"/>
                </a:lnTo>
                <a:lnTo>
                  <a:pt x="109149" y="77801"/>
                </a:lnTo>
                <a:lnTo>
                  <a:pt x="77837" y="109084"/>
                </a:lnTo>
                <a:lnTo>
                  <a:pt x="51120" y="144463"/>
                </a:lnTo>
                <a:lnTo>
                  <a:pt x="29489" y="183444"/>
                </a:lnTo>
                <a:lnTo>
                  <a:pt x="13432" y="225538"/>
                </a:lnTo>
                <a:lnTo>
                  <a:pt x="3439" y="270251"/>
                </a:lnTo>
                <a:lnTo>
                  <a:pt x="0" y="317093"/>
                </a:lnTo>
                <a:lnTo>
                  <a:pt x="3439" y="363989"/>
                </a:lnTo>
                <a:lnTo>
                  <a:pt x="13432" y="408746"/>
                </a:lnTo>
                <a:lnTo>
                  <a:pt x="29489" y="450875"/>
                </a:lnTo>
                <a:lnTo>
                  <a:pt x="51120" y="489884"/>
                </a:lnTo>
                <a:lnTo>
                  <a:pt x="77837" y="525283"/>
                </a:lnTo>
                <a:lnTo>
                  <a:pt x="109149" y="556581"/>
                </a:lnTo>
                <a:lnTo>
                  <a:pt x="144569" y="583289"/>
                </a:lnTo>
                <a:lnTo>
                  <a:pt x="183605" y="604916"/>
                </a:lnTo>
                <a:lnTo>
                  <a:pt x="225769" y="620970"/>
                </a:lnTo>
                <a:lnTo>
                  <a:pt x="270572" y="630963"/>
                </a:lnTo>
                <a:lnTo>
                  <a:pt x="317525" y="634403"/>
                </a:lnTo>
                <a:lnTo>
                  <a:pt x="364424" y="630963"/>
                </a:lnTo>
                <a:lnTo>
                  <a:pt x="409184" y="620970"/>
                </a:lnTo>
                <a:lnTo>
                  <a:pt x="451314" y="604916"/>
                </a:lnTo>
                <a:lnTo>
                  <a:pt x="490325" y="583289"/>
                </a:lnTo>
                <a:lnTo>
                  <a:pt x="525725" y="556581"/>
                </a:lnTo>
                <a:lnTo>
                  <a:pt x="557025" y="525283"/>
                </a:lnTo>
                <a:lnTo>
                  <a:pt x="583733" y="489884"/>
                </a:lnTo>
                <a:lnTo>
                  <a:pt x="605360" y="450875"/>
                </a:lnTo>
                <a:lnTo>
                  <a:pt x="621415" y="408746"/>
                </a:lnTo>
                <a:lnTo>
                  <a:pt x="631407" y="363989"/>
                </a:lnTo>
                <a:lnTo>
                  <a:pt x="634847" y="317093"/>
                </a:lnTo>
                <a:lnTo>
                  <a:pt x="631407" y="270251"/>
                </a:lnTo>
                <a:lnTo>
                  <a:pt x="621415" y="225538"/>
                </a:lnTo>
                <a:lnTo>
                  <a:pt x="605360" y="183444"/>
                </a:lnTo>
                <a:lnTo>
                  <a:pt x="583733" y="144463"/>
                </a:lnTo>
                <a:lnTo>
                  <a:pt x="557025" y="109084"/>
                </a:lnTo>
                <a:lnTo>
                  <a:pt x="525725" y="77801"/>
                </a:lnTo>
                <a:lnTo>
                  <a:pt x="490325" y="51103"/>
                </a:lnTo>
                <a:lnTo>
                  <a:pt x="451314" y="29482"/>
                </a:lnTo>
                <a:lnTo>
                  <a:pt x="409184" y="13431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9">
            <a:extLst>
              <a:ext uri="{FF2B5EF4-FFF2-40B4-BE49-F238E27FC236}">
                <a16:creationId xmlns:a16="http://schemas.microsoft.com/office/drawing/2014/main" id="{A36DC429-54EB-324D-A9ED-6E7771C57C02}"/>
              </a:ext>
            </a:extLst>
          </p:cNvPr>
          <p:cNvSpPr/>
          <p:nvPr/>
        </p:nvSpPr>
        <p:spPr>
          <a:xfrm>
            <a:off x="8366453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51" y="3439"/>
                </a:lnTo>
                <a:lnTo>
                  <a:pt x="225538" y="13432"/>
                </a:lnTo>
                <a:lnTo>
                  <a:pt x="183444" y="29486"/>
                </a:lnTo>
                <a:lnTo>
                  <a:pt x="144463" y="51112"/>
                </a:lnTo>
                <a:lnTo>
                  <a:pt x="109084" y="77820"/>
                </a:lnTo>
                <a:lnTo>
                  <a:pt x="77801" y="109117"/>
                </a:lnTo>
                <a:lnTo>
                  <a:pt x="51103" y="144515"/>
                </a:lnTo>
                <a:lnTo>
                  <a:pt x="29482" y="183523"/>
                </a:lnTo>
                <a:lnTo>
                  <a:pt x="13431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1" y="408839"/>
                </a:lnTo>
                <a:lnTo>
                  <a:pt x="29482" y="450913"/>
                </a:lnTo>
                <a:lnTo>
                  <a:pt x="51103" y="489871"/>
                </a:lnTo>
                <a:lnTo>
                  <a:pt x="77801" y="525222"/>
                </a:lnTo>
                <a:lnTo>
                  <a:pt x="109084" y="556478"/>
                </a:lnTo>
                <a:lnTo>
                  <a:pt x="144463" y="583148"/>
                </a:lnTo>
                <a:lnTo>
                  <a:pt x="183444" y="604743"/>
                </a:lnTo>
                <a:lnTo>
                  <a:pt x="225538" y="620774"/>
                </a:lnTo>
                <a:lnTo>
                  <a:pt x="270251" y="630752"/>
                </a:lnTo>
                <a:lnTo>
                  <a:pt x="317093" y="634187"/>
                </a:lnTo>
                <a:lnTo>
                  <a:pt x="364046" y="630752"/>
                </a:lnTo>
                <a:lnTo>
                  <a:pt x="408850" y="620774"/>
                </a:lnTo>
                <a:lnTo>
                  <a:pt x="451015" y="604743"/>
                </a:lnTo>
                <a:lnTo>
                  <a:pt x="490053" y="583148"/>
                </a:lnTo>
                <a:lnTo>
                  <a:pt x="525474" y="556478"/>
                </a:lnTo>
                <a:lnTo>
                  <a:pt x="556788" y="525222"/>
                </a:lnTo>
                <a:lnTo>
                  <a:pt x="583507" y="489871"/>
                </a:lnTo>
                <a:lnTo>
                  <a:pt x="605139" y="450913"/>
                </a:lnTo>
                <a:lnTo>
                  <a:pt x="621197" y="408839"/>
                </a:lnTo>
                <a:lnTo>
                  <a:pt x="631191" y="364137"/>
                </a:lnTo>
                <a:lnTo>
                  <a:pt x="634631" y="317296"/>
                </a:lnTo>
                <a:lnTo>
                  <a:pt x="631191" y="270404"/>
                </a:lnTo>
                <a:lnTo>
                  <a:pt x="621197" y="225649"/>
                </a:lnTo>
                <a:lnTo>
                  <a:pt x="605139" y="183523"/>
                </a:lnTo>
                <a:lnTo>
                  <a:pt x="583507" y="144515"/>
                </a:lnTo>
                <a:lnTo>
                  <a:pt x="556788" y="109117"/>
                </a:lnTo>
                <a:lnTo>
                  <a:pt x="525474" y="77820"/>
                </a:lnTo>
                <a:lnTo>
                  <a:pt x="490053" y="51112"/>
                </a:lnTo>
                <a:lnTo>
                  <a:pt x="451015" y="29486"/>
                </a:lnTo>
                <a:lnTo>
                  <a:pt x="408850" y="13432"/>
                </a:lnTo>
                <a:lnTo>
                  <a:pt x="364046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70">
            <a:extLst>
              <a:ext uri="{FF2B5EF4-FFF2-40B4-BE49-F238E27FC236}">
                <a16:creationId xmlns:a16="http://schemas.microsoft.com/office/drawing/2014/main" id="{01304AF7-F6BD-9845-81F7-C40D57D09B6F}"/>
              </a:ext>
            </a:extLst>
          </p:cNvPr>
          <p:cNvSpPr/>
          <p:nvPr/>
        </p:nvSpPr>
        <p:spPr>
          <a:xfrm>
            <a:off x="764238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260" y="3439"/>
                </a:lnTo>
                <a:lnTo>
                  <a:pt x="225544" y="13432"/>
                </a:lnTo>
                <a:lnTo>
                  <a:pt x="183449" y="29486"/>
                </a:lnTo>
                <a:lnTo>
                  <a:pt x="144466" y="51112"/>
                </a:lnTo>
                <a:lnTo>
                  <a:pt x="109087" y="77820"/>
                </a:lnTo>
                <a:lnTo>
                  <a:pt x="77802" y="109117"/>
                </a:lnTo>
                <a:lnTo>
                  <a:pt x="51103" y="144515"/>
                </a:lnTo>
                <a:lnTo>
                  <a:pt x="29482" y="183523"/>
                </a:lnTo>
                <a:lnTo>
                  <a:pt x="13431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1" y="408839"/>
                </a:lnTo>
                <a:lnTo>
                  <a:pt x="29482" y="450913"/>
                </a:lnTo>
                <a:lnTo>
                  <a:pt x="51103" y="489871"/>
                </a:lnTo>
                <a:lnTo>
                  <a:pt x="77802" y="525222"/>
                </a:lnTo>
                <a:lnTo>
                  <a:pt x="109087" y="556478"/>
                </a:lnTo>
                <a:lnTo>
                  <a:pt x="144466" y="583148"/>
                </a:lnTo>
                <a:lnTo>
                  <a:pt x="183449" y="604743"/>
                </a:lnTo>
                <a:lnTo>
                  <a:pt x="225544" y="620774"/>
                </a:lnTo>
                <a:lnTo>
                  <a:pt x="270260" y="630752"/>
                </a:lnTo>
                <a:lnTo>
                  <a:pt x="317106" y="634187"/>
                </a:lnTo>
                <a:lnTo>
                  <a:pt x="364059" y="630752"/>
                </a:lnTo>
                <a:lnTo>
                  <a:pt x="408862" y="620774"/>
                </a:lnTo>
                <a:lnTo>
                  <a:pt x="451028" y="604743"/>
                </a:lnTo>
                <a:lnTo>
                  <a:pt x="490066" y="583148"/>
                </a:lnTo>
                <a:lnTo>
                  <a:pt x="525487" y="556478"/>
                </a:lnTo>
                <a:lnTo>
                  <a:pt x="556801" y="525222"/>
                </a:lnTo>
                <a:lnTo>
                  <a:pt x="583519" y="489871"/>
                </a:lnTo>
                <a:lnTo>
                  <a:pt x="605152" y="450913"/>
                </a:lnTo>
                <a:lnTo>
                  <a:pt x="621210" y="408839"/>
                </a:lnTo>
                <a:lnTo>
                  <a:pt x="631204" y="364137"/>
                </a:lnTo>
                <a:lnTo>
                  <a:pt x="634644" y="317296"/>
                </a:lnTo>
                <a:lnTo>
                  <a:pt x="631204" y="270404"/>
                </a:lnTo>
                <a:lnTo>
                  <a:pt x="621210" y="225649"/>
                </a:lnTo>
                <a:lnTo>
                  <a:pt x="605152" y="183523"/>
                </a:lnTo>
                <a:lnTo>
                  <a:pt x="583519" y="144515"/>
                </a:lnTo>
                <a:lnTo>
                  <a:pt x="556801" y="109117"/>
                </a:lnTo>
                <a:lnTo>
                  <a:pt x="525487" y="77820"/>
                </a:lnTo>
                <a:lnTo>
                  <a:pt x="490066" y="51112"/>
                </a:lnTo>
                <a:lnTo>
                  <a:pt x="451028" y="29486"/>
                </a:lnTo>
                <a:lnTo>
                  <a:pt x="408862" y="13432"/>
                </a:lnTo>
                <a:lnTo>
                  <a:pt x="364059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71">
            <a:extLst>
              <a:ext uri="{FF2B5EF4-FFF2-40B4-BE49-F238E27FC236}">
                <a16:creationId xmlns:a16="http://schemas.microsoft.com/office/drawing/2014/main" id="{A9356680-7FF9-B049-A5CD-F5C17C03740F}"/>
              </a:ext>
            </a:extLst>
          </p:cNvPr>
          <p:cNvSpPr/>
          <p:nvPr/>
        </p:nvSpPr>
        <p:spPr>
          <a:xfrm>
            <a:off x="6903484" y="388136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6"/>
                </a:lnTo>
                <a:lnTo>
                  <a:pt x="144214" y="51112"/>
                </a:lnTo>
                <a:lnTo>
                  <a:pt x="108871" y="77820"/>
                </a:lnTo>
                <a:lnTo>
                  <a:pt x="77631" y="109117"/>
                </a:lnTo>
                <a:lnTo>
                  <a:pt x="50981" y="144515"/>
                </a:lnTo>
                <a:lnTo>
                  <a:pt x="29406" y="183523"/>
                </a:lnTo>
                <a:lnTo>
                  <a:pt x="13393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37"/>
                </a:lnTo>
                <a:lnTo>
                  <a:pt x="13393" y="408839"/>
                </a:lnTo>
                <a:lnTo>
                  <a:pt x="29406" y="450913"/>
                </a:lnTo>
                <a:lnTo>
                  <a:pt x="50981" y="489871"/>
                </a:lnTo>
                <a:lnTo>
                  <a:pt x="77631" y="525222"/>
                </a:lnTo>
                <a:lnTo>
                  <a:pt x="108871" y="556478"/>
                </a:lnTo>
                <a:lnTo>
                  <a:pt x="144214" y="583148"/>
                </a:lnTo>
                <a:lnTo>
                  <a:pt x="183174" y="604743"/>
                </a:lnTo>
                <a:lnTo>
                  <a:pt x="225264" y="620774"/>
                </a:lnTo>
                <a:lnTo>
                  <a:pt x="269998" y="630752"/>
                </a:lnTo>
                <a:lnTo>
                  <a:pt x="316890" y="634187"/>
                </a:lnTo>
                <a:lnTo>
                  <a:pt x="363786" y="630752"/>
                </a:lnTo>
                <a:lnTo>
                  <a:pt x="408543" y="620774"/>
                </a:lnTo>
                <a:lnTo>
                  <a:pt x="450671" y="604743"/>
                </a:lnTo>
                <a:lnTo>
                  <a:pt x="489680" y="583148"/>
                </a:lnTo>
                <a:lnTo>
                  <a:pt x="525079" y="556478"/>
                </a:lnTo>
                <a:lnTo>
                  <a:pt x="556378" y="525222"/>
                </a:lnTo>
                <a:lnTo>
                  <a:pt x="583086" y="489871"/>
                </a:lnTo>
                <a:lnTo>
                  <a:pt x="604712" y="450913"/>
                </a:lnTo>
                <a:lnTo>
                  <a:pt x="620767" y="408839"/>
                </a:lnTo>
                <a:lnTo>
                  <a:pt x="630760" y="364137"/>
                </a:lnTo>
                <a:lnTo>
                  <a:pt x="634199" y="317296"/>
                </a:lnTo>
                <a:lnTo>
                  <a:pt x="630760" y="270404"/>
                </a:lnTo>
                <a:lnTo>
                  <a:pt x="620767" y="225649"/>
                </a:lnTo>
                <a:lnTo>
                  <a:pt x="604712" y="183523"/>
                </a:lnTo>
                <a:lnTo>
                  <a:pt x="583086" y="144515"/>
                </a:lnTo>
                <a:lnTo>
                  <a:pt x="556378" y="109117"/>
                </a:lnTo>
                <a:lnTo>
                  <a:pt x="525079" y="77820"/>
                </a:lnTo>
                <a:lnTo>
                  <a:pt x="489680" y="51112"/>
                </a:lnTo>
                <a:lnTo>
                  <a:pt x="450671" y="29486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72">
            <a:extLst>
              <a:ext uri="{FF2B5EF4-FFF2-40B4-BE49-F238E27FC236}">
                <a16:creationId xmlns:a16="http://schemas.microsoft.com/office/drawing/2014/main" id="{745A11BC-1C00-A640-AC2D-3BA8E7EBD6ED}"/>
              </a:ext>
            </a:extLst>
          </p:cNvPr>
          <p:cNvSpPr/>
          <p:nvPr/>
        </p:nvSpPr>
        <p:spPr>
          <a:xfrm>
            <a:off x="9127550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23" y="3439"/>
                </a:lnTo>
                <a:lnTo>
                  <a:pt x="225663" y="13432"/>
                </a:lnTo>
                <a:lnTo>
                  <a:pt x="183532" y="29486"/>
                </a:lnTo>
                <a:lnTo>
                  <a:pt x="144522" y="51112"/>
                </a:lnTo>
                <a:lnTo>
                  <a:pt x="109122" y="77820"/>
                </a:lnTo>
                <a:lnTo>
                  <a:pt x="77822" y="109117"/>
                </a:lnTo>
                <a:lnTo>
                  <a:pt x="51114" y="144515"/>
                </a:lnTo>
                <a:lnTo>
                  <a:pt x="29487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2" y="408839"/>
                </a:lnTo>
                <a:lnTo>
                  <a:pt x="29487" y="450913"/>
                </a:lnTo>
                <a:lnTo>
                  <a:pt x="51114" y="489871"/>
                </a:lnTo>
                <a:lnTo>
                  <a:pt x="77822" y="525222"/>
                </a:lnTo>
                <a:lnTo>
                  <a:pt x="109122" y="556478"/>
                </a:lnTo>
                <a:lnTo>
                  <a:pt x="144522" y="583148"/>
                </a:lnTo>
                <a:lnTo>
                  <a:pt x="183532" y="604743"/>
                </a:lnTo>
                <a:lnTo>
                  <a:pt x="225663" y="620774"/>
                </a:lnTo>
                <a:lnTo>
                  <a:pt x="270423" y="630752"/>
                </a:lnTo>
                <a:lnTo>
                  <a:pt x="317322" y="634187"/>
                </a:lnTo>
                <a:lnTo>
                  <a:pt x="364220" y="630752"/>
                </a:lnTo>
                <a:lnTo>
                  <a:pt x="408980" y="620774"/>
                </a:lnTo>
                <a:lnTo>
                  <a:pt x="451109" y="604743"/>
                </a:lnTo>
                <a:lnTo>
                  <a:pt x="490118" y="583148"/>
                </a:lnTo>
                <a:lnTo>
                  <a:pt x="525516" y="556478"/>
                </a:lnTo>
                <a:lnTo>
                  <a:pt x="556814" y="525222"/>
                </a:lnTo>
                <a:lnTo>
                  <a:pt x="583521" y="489871"/>
                </a:lnTo>
                <a:lnTo>
                  <a:pt x="605146" y="450913"/>
                </a:lnTo>
                <a:lnTo>
                  <a:pt x="621200" y="408839"/>
                </a:lnTo>
                <a:lnTo>
                  <a:pt x="631192" y="364137"/>
                </a:lnTo>
                <a:lnTo>
                  <a:pt x="634631" y="317296"/>
                </a:lnTo>
                <a:lnTo>
                  <a:pt x="631192" y="270404"/>
                </a:lnTo>
                <a:lnTo>
                  <a:pt x="621200" y="225649"/>
                </a:lnTo>
                <a:lnTo>
                  <a:pt x="605146" y="183523"/>
                </a:lnTo>
                <a:lnTo>
                  <a:pt x="583521" y="144515"/>
                </a:lnTo>
                <a:lnTo>
                  <a:pt x="556814" y="109117"/>
                </a:lnTo>
                <a:lnTo>
                  <a:pt x="525516" y="77820"/>
                </a:lnTo>
                <a:lnTo>
                  <a:pt x="490118" y="51112"/>
                </a:lnTo>
                <a:lnTo>
                  <a:pt x="451109" y="29486"/>
                </a:lnTo>
                <a:lnTo>
                  <a:pt x="408980" y="13432"/>
                </a:lnTo>
                <a:lnTo>
                  <a:pt x="364220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73">
            <a:extLst>
              <a:ext uri="{FF2B5EF4-FFF2-40B4-BE49-F238E27FC236}">
                <a16:creationId xmlns:a16="http://schemas.microsoft.com/office/drawing/2014/main" id="{809763F7-BF35-5B49-BC18-57A853BEF804}"/>
              </a:ext>
            </a:extLst>
          </p:cNvPr>
          <p:cNvSpPr/>
          <p:nvPr/>
        </p:nvSpPr>
        <p:spPr>
          <a:xfrm>
            <a:off x="9932786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09" y="0"/>
                </a:moveTo>
                <a:lnTo>
                  <a:pt x="270462" y="3439"/>
                </a:lnTo>
                <a:lnTo>
                  <a:pt x="225735" y="13432"/>
                </a:lnTo>
                <a:lnTo>
                  <a:pt x="183621" y="29486"/>
                </a:lnTo>
                <a:lnTo>
                  <a:pt x="144614" y="51112"/>
                </a:lnTo>
                <a:lnTo>
                  <a:pt x="109207" y="77820"/>
                </a:lnTo>
                <a:lnTo>
                  <a:pt x="77894" y="109117"/>
                </a:lnTo>
                <a:lnTo>
                  <a:pt x="51168" y="144515"/>
                </a:lnTo>
                <a:lnTo>
                  <a:pt x="29522" y="183523"/>
                </a:lnTo>
                <a:lnTo>
                  <a:pt x="13449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49" y="408839"/>
                </a:lnTo>
                <a:lnTo>
                  <a:pt x="29522" y="450913"/>
                </a:lnTo>
                <a:lnTo>
                  <a:pt x="51168" y="489871"/>
                </a:lnTo>
                <a:lnTo>
                  <a:pt x="77894" y="525222"/>
                </a:lnTo>
                <a:lnTo>
                  <a:pt x="109207" y="556478"/>
                </a:lnTo>
                <a:lnTo>
                  <a:pt x="144614" y="583148"/>
                </a:lnTo>
                <a:lnTo>
                  <a:pt x="183621" y="604743"/>
                </a:lnTo>
                <a:lnTo>
                  <a:pt x="225735" y="620774"/>
                </a:lnTo>
                <a:lnTo>
                  <a:pt x="270462" y="630752"/>
                </a:lnTo>
                <a:lnTo>
                  <a:pt x="317309" y="634187"/>
                </a:lnTo>
                <a:lnTo>
                  <a:pt x="364164" y="630752"/>
                </a:lnTo>
                <a:lnTo>
                  <a:pt x="408908" y="620774"/>
                </a:lnTo>
                <a:lnTo>
                  <a:pt x="451044" y="604743"/>
                </a:lnTo>
                <a:lnTo>
                  <a:pt x="490078" y="583148"/>
                </a:lnTo>
                <a:lnTo>
                  <a:pt x="525515" y="556478"/>
                </a:lnTo>
                <a:lnTo>
                  <a:pt x="556858" y="525222"/>
                </a:lnTo>
                <a:lnTo>
                  <a:pt x="583614" y="489871"/>
                </a:lnTo>
                <a:lnTo>
                  <a:pt x="605285" y="450913"/>
                </a:lnTo>
                <a:lnTo>
                  <a:pt x="621378" y="408839"/>
                </a:lnTo>
                <a:lnTo>
                  <a:pt x="631397" y="364137"/>
                </a:lnTo>
                <a:lnTo>
                  <a:pt x="634847" y="317296"/>
                </a:lnTo>
                <a:lnTo>
                  <a:pt x="631397" y="270404"/>
                </a:lnTo>
                <a:lnTo>
                  <a:pt x="621378" y="225649"/>
                </a:lnTo>
                <a:lnTo>
                  <a:pt x="605285" y="183523"/>
                </a:lnTo>
                <a:lnTo>
                  <a:pt x="583614" y="144515"/>
                </a:lnTo>
                <a:lnTo>
                  <a:pt x="556858" y="109117"/>
                </a:lnTo>
                <a:lnTo>
                  <a:pt x="525515" y="77820"/>
                </a:lnTo>
                <a:lnTo>
                  <a:pt x="490078" y="51112"/>
                </a:lnTo>
                <a:lnTo>
                  <a:pt x="451044" y="29486"/>
                </a:lnTo>
                <a:lnTo>
                  <a:pt x="408908" y="13432"/>
                </a:lnTo>
                <a:lnTo>
                  <a:pt x="364164" y="3439"/>
                </a:lnTo>
                <a:lnTo>
                  <a:pt x="317309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74">
            <a:extLst>
              <a:ext uri="{FF2B5EF4-FFF2-40B4-BE49-F238E27FC236}">
                <a16:creationId xmlns:a16="http://schemas.microsoft.com/office/drawing/2014/main" id="{4E01608F-94B4-8949-966D-AF9448A2D13C}"/>
              </a:ext>
            </a:extLst>
          </p:cNvPr>
          <p:cNvSpPr/>
          <p:nvPr/>
        </p:nvSpPr>
        <p:spPr>
          <a:xfrm>
            <a:off x="10730256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9"/>
                </a:lnTo>
                <a:lnTo>
                  <a:pt x="225533" y="13432"/>
                </a:lnTo>
                <a:lnTo>
                  <a:pt x="183439" y="29486"/>
                </a:lnTo>
                <a:lnTo>
                  <a:pt x="144457" y="51112"/>
                </a:lnTo>
                <a:lnTo>
                  <a:pt x="109079" y="77820"/>
                </a:lnTo>
                <a:lnTo>
                  <a:pt x="77796" y="109117"/>
                </a:lnTo>
                <a:lnTo>
                  <a:pt x="51099" y="144515"/>
                </a:lnTo>
                <a:lnTo>
                  <a:pt x="29480" y="183523"/>
                </a:lnTo>
                <a:lnTo>
                  <a:pt x="13430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0" y="408839"/>
                </a:lnTo>
                <a:lnTo>
                  <a:pt x="29480" y="450913"/>
                </a:lnTo>
                <a:lnTo>
                  <a:pt x="51099" y="489871"/>
                </a:lnTo>
                <a:lnTo>
                  <a:pt x="77796" y="525222"/>
                </a:lnTo>
                <a:lnTo>
                  <a:pt x="109079" y="556478"/>
                </a:lnTo>
                <a:lnTo>
                  <a:pt x="144457" y="583148"/>
                </a:lnTo>
                <a:lnTo>
                  <a:pt x="183439" y="604743"/>
                </a:lnTo>
                <a:lnTo>
                  <a:pt x="225533" y="620774"/>
                </a:lnTo>
                <a:lnTo>
                  <a:pt x="270248" y="630752"/>
                </a:lnTo>
                <a:lnTo>
                  <a:pt x="317093" y="634187"/>
                </a:lnTo>
                <a:lnTo>
                  <a:pt x="363992" y="630752"/>
                </a:lnTo>
                <a:lnTo>
                  <a:pt x="408752" y="620774"/>
                </a:lnTo>
                <a:lnTo>
                  <a:pt x="450882" y="604743"/>
                </a:lnTo>
                <a:lnTo>
                  <a:pt x="489893" y="583148"/>
                </a:lnTo>
                <a:lnTo>
                  <a:pt x="525293" y="556478"/>
                </a:lnTo>
                <a:lnTo>
                  <a:pt x="556593" y="525222"/>
                </a:lnTo>
                <a:lnTo>
                  <a:pt x="583301" y="489871"/>
                </a:lnTo>
                <a:lnTo>
                  <a:pt x="604928" y="450913"/>
                </a:lnTo>
                <a:lnTo>
                  <a:pt x="620983" y="408839"/>
                </a:lnTo>
                <a:lnTo>
                  <a:pt x="630975" y="364137"/>
                </a:lnTo>
                <a:lnTo>
                  <a:pt x="634415" y="317296"/>
                </a:lnTo>
                <a:lnTo>
                  <a:pt x="630975" y="270404"/>
                </a:lnTo>
                <a:lnTo>
                  <a:pt x="620983" y="225649"/>
                </a:lnTo>
                <a:lnTo>
                  <a:pt x="604928" y="183523"/>
                </a:lnTo>
                <a:lnTo>
                  <a:pt x="583301" y="144515"/>
                </a:lnTo>
                <a:lnTo>
                  <a:pt x="556593" y="109117"/>
                </a:lnTo>
                <a:lnTo>
                  <a:pt x="525293" y="77820"/>
                </a:lnTo>
                <a:lnTo>
                  <a:pt x="489893" y="51112"/>
                </a:lnTo>
                <a:lnTo>
                  <a:pt x="450882" y="29486"/>
                </a:lnTo>
                <a:lnTo>
                  <a:pt x="408752" y="13432"/>
                </a:lnTo>
                <a:lnTo>
                  <a:pt x="363992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75">
            <a:extLst>
              <a:ext uri="{FF2B5EF4-FFF2-40B4-BE49-F238E27FC236}">
                <a16:creationId xmlns:a16="http://schemas.microsoft.com/office/drawing/2014/main" id="{C8D92C22-BDDC-4149-9C85-CC97698D18C8}"/>
              </a:ext>
            </a:extLst>
          </p:cNvPr>
          <p:cNvSpPr/>
          <p:nvPr/>
        </p:nvSpPr>
        <p:spPr>
          <a:xfrm>
            <a:off x="615651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51" y="408839"/>
                </a:lnTo>
                <a:lnTo>
                  <a:pt x="29526" y="450913"/>
                </a:lnTo>
                <a:lnTo>
                  <a:pt x="51178" y="489871"/>
                </a:lnTo>
                <a:lnTo>
                  <a:pt x="77914" y="525222"/>
                </a:lnTo>
                <a:lnTo>
                  <a:pt x="109242" y="556478"/>
                </a:lnTo>
                <a:lnTo>
                  <a:pt x="144670" y="583148"/>
                </a:lnTo>
                <a:lnTo>
                  <a:pt x="183704" y="604743"/>
                </a:lnTo>
                <a:lnTo>
                  <a:pt x="225853" y="620774"/>
                </a:lnTo>
                <a:lnTo>
                  <a:pt x="270624" y="630752"/>
                </a:lnTo>
                <a:lnTo>
                  <a:pt x="317525" y="634187"/>
                </a:lnTo>
                <a:lnTo>
                  <a:pt x="364424" y="630752"/>
                </a:lnTo>
                <a:lnTo>
                  <a:pt x="409184" y="620774"/>
                </a:lnTo>
                <a:lnTo>
                  <a:pt x="451314" y="604743"/>
                </a:lnTo>
                <a:lnTo>
                  <a:pt x="490325" y="583148"/>
                </a:lnTo>
                <a:lnTo>
                  <a:pt x="525725" y="556478"/>
                </a:lnTo>
                <a:lnTo>
                  <a:pt x="557025" y="525222"/>
                </a:lnTo>
                <a:lnTo>
                  <a:pt x="583733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76">
            <a:extLst>
              <a:ext uri="{FF2B5EF4-FFF2-40B4-BE49-F238E27FC236}">
                <a16:creationId xmlns:a16="http://schemas.microsoft.com/office/drawing/2014/main" id="{06519E09-AB7B-B34C-910A-BEB39BECFB2C}"/>
              </a:ext>
            </a:extLst>
          </p:cNvPr>
          <p:cNvSpPr/>
          <p:nvPr/>
        </p:nvSpPr>
        <p:spPr>
          <a:xfrm>
            <a:off x="5379604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6"/>
                </a:lnTo>
                <a:lnTo>
                  <a:pt x="144667" y="51112"/>
                </a:lnTo>
                <a:lnTo>
                  <a:pt x="109239" y="77820"/>
                </a:lnTo>
                <a:lnTo>
                  <a:pt x="77911" y="109117"/>
                </a:lnTo>
                <a:lnTo>
                  <a:pt x="51175" y="144515"/>
                </a:lnTo>
                <a:lnTo>
                  <a:pt x="29524" y="183523"/>
                </a:lnTo>
                <a:lnTo>
                  <a:pt x="13450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37"/>
                </a:lnTo>
                <a:lnTo>
                  <a:pt x="13450" y="408839"/>
                </a:lnTo>
                <a:lnTo>
                  <a:pt x="29524" y="450913"/>
                </a:lnTo>
                <a:lnTo>
                  <a:pt x="51175" y="489871"/>
                </a:lnTo>
                <a:lnTo>
                  <a:pt x="77911" y="525222"/>
                </a:lnTo>
                <a:lnTo>
                  <a:pt x="109239" y="556478"/>
                </a:lnTo>
                <a:lnTo>
                  <a:pt x="144667" y="583148"/>
                </a:lnTo>
                <a:lnTo>
                  <a:pt x="183703" y="604743"/>
                </a:lnTo>
                <a:lnTo>
                  <a:pt x="225855" y="620774"/>
                </a:lnTo>
                <a:lnTo>
                  <a:pt x="270631" y="630752"/>
                </a:lnTo>
                <a:lnTo>
                  <a:pt x="317538" y="634187"/>
                </a:lnTo>
                <a:lnTo>
                  <a:pt x="364433" y="630752"/>
                </a:lnTo>
                <a:lnTo>
                  <a:pt x="409191" y="620774"/>
                </a:lnTo>
                <a:lnTo>
                  <a:pt x="451319" y="604743"/>
                </a:lnTo>
                <a:lnTo>
                  <a:pt x="490328" y="583148"/>
                </a:lnTo>
                <a:lnTo>
                  <a:pt x="525727" y="556478"/>
                </a:lnTo>
                <a:lnTo>
                  <a:pt x="557026" y="525222"/>
                </a:lnTo>
                <a:lnTo>
                  <a:pt x="583734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4" y="144515"/>
                </a:lnTo>
                <a:lnTo>
                  <a:pt x="557026" y="109117"/>
                </a:lnTo>
                <a:lnTo>
                  <a:pt x="525727" y="77820"/>
                </a:lnTo>
                <a:lnTo>
                  <a:pt x="490328" y="51112"/>
                </a:lnTo>
                <a:lnTo>
                  <a:pt x="451319" y="29486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77">
            <a:extLst>
              <a:ext uri="{FF2B5EF4-FFF2-40B4-BE49-F238E27FC236}">
                <a16:creationId xmlns:a16="http://schemas.microsoft.com/office/drawing/2014/main" id="{C2B0C62C-703D-034D-8D5B-92EA0B260768}"/>
              </a:ext>
            </a:extLst>
          </p:cNvPr>
          <p:cNvSpPr/>
          <p:nvPr/>
        </p:nvSpPr>
        <p:spPr>
          <a:xfrm>
            <a:off x="3920773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6"/>
                </a:lnTo>
                <a:lnTo>
                  <a:pt x="144275" y="51112"/>
                </a:lnTo>
                <a:lnTo>
                  <a:pt x="108911" y="77820"/>
                </a:lnTo>
                <a:lnTo>
                  <a:pt x="77656" y="109117"/>
                </a:lnTo>
                <a:lnTo>
                  <a:pt x="50994" y="144515"/>
                </a:lnTo>
                <a:lnTo>
                  <a:pt x="29412" y="183523"/>
                </a:lnTo>
                <a:lnTo>
                  <a:pt x="13396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37"/>
                </a:lnTo>
                <a:lnTo>
                  <a:pt x="13396" y="408839"/>
                </a:lnTo>
                <a:lnTo>
                  <a:pt x="29412" y="450913"/>
                </a:lnTo>
                <a:lnTo>
                  <a:pt x="50994" y="489871"/>
                </a:lnTo>
                <a:lnTo>
                  <a:pt x="77656" y="525222"/>
                </a:lnTo>
                <a:lnTo>
                  <a:pt x="108911" y="556478"/>
                </a:lnTo>
                <a:lnTo>
                  <a:pt x="144275" y="583148"/>
                </a:lnTo>
                <a:lnTo>
                  <a:pt x="183262" y="604743"/>
                </a:lnTo>
                <a:lnTo>
                  <a:pt x="225387" y="620774"/>
                </a:lnTo>
                <a:lnTo>
                  <a:pt x="270163" y="630752"/>
                </a:lnTo>
                <a:lnTo>
                  <a:pt x="317106" y="634187"/>
                </a:lnTo>
                <a:lnTo>
                  <a:pt x="363953" y="630752"/>
                </a:lnTo>
                <a:lnTo>
                  <a:pt x="408680" y="620774"/>
                </a:lnTo>
                <a:lnTo>
                  <a:pt x="450794" y="604743"/>
                </a:lnTo>
                <a:lnTo>
                  <a:pt x="489801" y="583148"/>
                </a:lnTo>
                <a:lnTo>
                  <a:pt x="525208" y="556478"/>
                </a:lnTo>
                <a:lnTo>
                  <a:pt x="556521" y="525222"/>
                </a:lnTo>
                <a:lnTo>
                  <a:pt x="583247" y="489871"/>
                </a:lnTo>
                <a:lnTo>
                  <a:pt x="604893" y="450913"/>
                </a:lnTo>
                <a:lnTo>
                  <a:pt x="620965" y="408839"/>
                </a:lnTo>
                <a:lnTo>
                  <a:pt x="630971" y="364137"/>
                </a:lnTo>
                <a:lnTo>
                  <a:pt x="634415" y="317296"/>
                </a:lnTo>
                <a:lnTo>
                  <a:pt x="630971" y="270404"/>
                </a:lnTo>
                <a:lnTo>
                  <a:pt x="620965" y="225649"/>
                </a:lnTo>
                <a:lnTo>
                  <a:pt x="604893" y="183523"/>
                </a:lnTo>
                <a:lnTo>
                  <a:pt x="583247" y="144515"/>
                </a:lnTo>
                <a:lnTo>
                  <a:pt x="556521" y="109117"/>
                </a:lnTo>
                <a:lnTo>
                  <a:pt x="525208" y="77820"/>
                </a:lnTo>
                <a:lnTo>
                  <a:pt x="489801" y="51112"/>
                </a:lnTo>
                <a:lnTo>
                  <a:pt x="450794" y="29486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78">
            <a:extLst>
              <a:ext uri="{FF2B5EF4-FFF2-40B4-BE49-F238E27FC236}">
                <a16:creationId xmlns:a16="http://schemas.microsoft.com/office/drawing/2014/main" id="{6EEE5C14-50C4-5C40-8A2F-19A2F9325C80}"/>
              </a:ext>
            </a:extLst>
          </p:cNvPr>
          <p:cNvSpPr/>
          <p:nvPr/>
        </p:nvSpPr>
        <p:spPr>
          <a:xfrm>
            <a:off x="4623155" y="3881367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6"/>
                </a:lnTo>
                <a:lnTo>
                  <a:pt x="144569" y="51112"/>
                </a:lnTo>
                <a:lnTo>
                  <a:pt x="109149" y="77820"/>
                </a:lnTo>
                <a:lnTo>
                  <a:pt x="77837" y="109117"/>
                </a:lnTo>
                <a:lnTo>
                  <a:pt x="51120" y="144515"/>
                </a:lnTo>
                <a:lnTo>
                  <a:pt x="29489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37"/>
                </a:lnTo>
                <a:lnTo>
                  <a:pt x="13432" y="408839"/>
                </a:lnTo>
                <a:lnTo>
                  <a:pt x="29489" y="450913"/>
                </a:lnTo>
                <a:lnTo>
                  <a:pt x="51120" y="489871"/>
                </a:lnTo>
                <a:lnTo>
                  <a:pt x="77837" y="525222"/>
                </a:lnTo>
                <a:lnTo>
                  <a:pt x="109149" y="556478"/>
                </a:lnTo>
                <a:lnTo>
                  <a:pt x="144569" y="583148"/>
                </a:lnTo>
                <a:lnTo>
                  <a:pt x="183605" y="604743"/>
                </a:lnTo>
                <a:lnTo>
                  <a:pt x="225769" y="620774"/>
                </a:lnTo>
                <a:lnTo>
                  <a:pt x="270572" y="630752"/>
                </a:lnTo>
                <a:lnTo>
                  <a:pt x="317525" y="634187"/>
                </a:lnTo>
                <a:lnTo>
                  <a:pt x="364424" y="630752"/>
                </a:lnTo>
                <a:lnTo>
                  <a:pt x="409184" y="620774"/>
                </a:lnTo>
                <a:lnTo>
                  <a:pt x="451314" y="604743"/>
                </a:lnTo>
                <a:lnTo>
                  <a:pt x="490325" y="583148"/>
                </a:lnTo>
                <a:lnTo>
                  <a:pt x="525725" y="556478"/>
                </a:lnTo>
                <a:lnTo>
                  <a:pt x="557025" y="525222"/>
                </a:lnTo>
                <a:lnTo>
                  <a:pt x="583733" y="489871"/>
                </a:lnTo>
                <a:lnTo>
                  <a:pt x="605360" y="450913"/>
                </a:lnTo>
                <a:lnTo>
                  <a:pt x="621415" y="408839"/>
                </a:lnTo>
                <a:lnTo>
                  <a:pt x="631407" y="364137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9">
            <a:extLst>
              <a:ext uri="{FF2B5EF4-FFF2-40B4-BE49-F238E27FC236}">
                <a16:creationId xmlns:a16="http://schemas.microsoft.com/office/drawing/2014/main" id="{D68D1517-DF5B-D948-904B-C545054FE188}"/>
              </a:ext>
            </a:extLst>
          </p:cNvPr>
          <p:cNvSpPr/>
          <p:nvPr/>
        </p:nvSpPr>
        <p:spPr>
          <a:xfrm>
            <a:off x="6903484" y="4626711"/>
            <a:ext cx="634365" cy="635000"/>
          </a:xfrm>
          <a:custGeom>
            <a:avLst/>
            <a:gdLst/>
            <a:ahLst/>
            <a:cxnLst/>
            <a:rect l="l" t="t" r="r" b="b"/>
            <a:pathLst>
              <a:path w="634365" h="635000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6"/>
                </a:lnTo>
                <a:lnTo>
                  <a:pt x="144214" y="51112"/>
                </a:lnTo>
                <a:lnTo>
                  <a:pt x="108871" y="77820"/>
                </a:lnTo>
                <a:lnTo>
                  <a:pt x="77631" y="109117"/>
                </a:lnTo>
                <a:lnTo>
                  <a:pt x="50981" y="144515"/>
                </a:lnTo>
                <a:lnTo>
                  <a:pt x="29406" y="183523"/>
                </a:lnTo>
                <a:lnTo>
                  <a:pt x="13393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53"/>
                </a:lnTo>
                <a:lnTo>
                  <a:pt x="13393" y="408888"/>
                </a:lnTo>
                <a:lnTo>
                  <a:pt x="29406" y="451008"/>
                </a:lnTo>
                <a:lnTo>
                  <a:pt x="50981" y="490020"/>
                </a:lnTo>
                <a:lnTo>
                  <a:pt x="77631" y="525430"/>
                </a:lnTo>
                <a:lnTo>
                  <a:pt x="108871" y="556746"/>
                </a:lnTo>
                <a:lnTo>
                  <a:pt x="144214" y="583474"/>
                </a:lnTo>
                <a:lnTo>
                  <a:pt x="183174" y="605121"/>
                </a:lnTo>
                <a:lnTo>
                  <a:pt x="225264" y="621194"/>
                </a:lnTo>
                <a:lnTo>
                  <a:pt x="269998" y="631199"/>
                </a:lnTo>
                <a:lnTo>
                  <a:pt x="316890" y="634644"/>
                </a:lnTo>
                <a:lnTo>
                  <a:pt x="363786" y="631199"/>
                </a:lnTo>
                <a:lnTo>
                  <a:pt x="408543" y="621194"/>
                </a:lnTo>
                <a:lnTo>
                  <a:pt x="450671" y="605121"/>
                </a:lnTo>
                <a:lnTo>
                  <a:pt x="489680" y="583474"/>
                </a:lnTo>
                <a:lnTo>
                  <a:pt x="525079" y="556746"/>
                </a:lnTo>
                <a:lnTo>
                  <a:pt x="556378" y="525430"/>
                </a:lnTo>
                <a:lnTo>
                  <a:pt x="583086" y="490020"/>
                </a:lnTo>
                <a:lnTo>
                  <a:pt x="604712" y="451008"/>
                </a:lnTo>
                <a:lnTo>
                  <a:pt x="620767" y="408888"/>
                </a:lnTo>
                <a:lnTo>
                  <a:pt x="630760" y="364153"/>
                </a:lnTo>
                <a:lnTo>
                  <a:pt x="634199" y="317296"/>
                </a:lnTo>
                <a:lnTo>
                  <a:pt x="630760" y="270404"/>
                </a:lnTo>
                <a:lnTo>
                  <a:pt x="620767" y="225649"/>
                </a:lnTo>
                <a:lnTo>
                  <a:pt x="604712" y="183523"/>
                </a:lnTo>
                <a:lnTo>
                  <a:pt x="583086" y="144515"/>
                </a:lnTo>
                <a:lnTo>
                  <a:pt x="556378" y="109117"/>
                </a:lnTo>
                <a:lnTo>
                  <a:pt x="525079" y="77820"/>
                </a:lnTo>
                <a:lnTo>
                  <a:pt x="489680" y="51112"/>
                </a:lnTo>
                <a:lnTo>
                  <a:pt x="450671" y="29486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80">
            <a:extLst>
              <a:ext uri="{FF2B5EF4-FFF2-40B4-BE49-F238E27FC236}">
                <a16:creationId xmlns:a16="http://schemas.microsoft.com/office/drawing/2014/main" id="{18B04919-B83E-1C4C-9CCF-B34F43467D4D}"/>
              </a:ext>
            </a:extLst>
          </p:cNvPr>
          <p:cNvSpPr/>
          <p:nvPr/>
        </p:nvSpPr>
        <p:spPr>
          <a:xfrm>
            <a:off x="6156514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1" y="408888"/>
                </a:lnTo>
                <a:lnTo>
                  <a:pt x="29526" y="451008"/>
                </a:lnTo>
                <a:lnTo>
                  <a:pt x="51178" y="490020"/>
                </a:lnTo>
                <a:lnTo>
                  <a:pt x="77914" y="525430"/>
                </a:lnTo>
                <a:lnTo>
                  <a:pt x="109242" y="556746"/>
                </a:lnTo>
                <a:lnTo>
                  <a:pt x="144670" y="583474"/>
                </a:lnTo>
                <a:lnTo>
                  <a:pt x="183704" y="605121"/>
                </a:lnTo>
                <a:lnTo>
                  <a:pt x="225853" y="621194"/>
                </a:lnTo>
                <a:lnTo>
                  <a:pt x="270624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81">
            <a:extLst>
              <a:ext uri="{FF2B5EF4-FFF2-40B4-BE49-F238E27FC236}">
                <a16:creationId xmlns:a16="http://schemas.microsoft.com/office/drawing/2014/main" id="{58905226-D1AF-5F49-8B0B-C53FE68EE36C}"/>
              </a:ext>
            </a:extLst>
          </p:cNvPr>
          <p:cNvSpPr/>
          <p:nvPr/>
        </p:nvSpPr>
        <p:spPr>
          <a:xfrm>
            <a:off x="5379604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6"/>
                </a:lnTo>
                <a:lnTo>
                  <a:pt x="144667" y="51112"/>
                </a:lnTo>
                <a:lnTo>
                  <a:pt x="109239" y="77820"/>
                </a:lnTo>
                <a:lnTo>
                  <a:pt x="77911" y="109117"/>
                </a:lnTo>
                <a:lnTo>
                  <a:pt x="51175" y="144515"/>
                </a:lnTo>
                <a:lnTo>
                  <a:pt x="29524" y="183523"/>
                </a:lnTo>
                <a:lnTo>
                  <a:pt x="13450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0" y="408888"/>
                </a:lnTo>
                <a:lnTo>
                  <a:pt x="29524" y="451008"/>
                </a:lnTo>
                <a:lnTo>
                  <a:pt x="51175" y="490020"/>
                </a:lnTo>
                <a:lnTo>
                  <a:pt x="77911" y="525430"/>
                </a:lnTo>
                <a:lnTo>
                  <a:pt x="109239" y="556746"/>
                </a:lnTo>
                <a:lnTo>
                  <a:pt x="144667" y="583474"/>
                </a:lnTo>
                <a:lnTo>
                  <a:pt x="183703" y="605121"/>
                </a:lnTo>
                <a:lnTo>
                  <a:pt x="225855" y="621194"/>
                </a:lnTo>
                <a:lnTo>
                  <a:pt x="270631" y="631199"/>
                </a:lnTo>
                <a:lnTo>
                  <a:pt x="317538" y="634644"/>
                </a:lnTo>
                <a:lnTo>
                  <a:pt x="364433" y="631199"/>
                </a:lnTo>
                <a:lnTo>
                  <a:pt x="409191" y="621194"/>
                </a:lnTo>
                <a:lnTo>
                  <a:pt x="451319" y="605121"/>
                </a:lnTo>
                <a:lnTo>
                  <a:pt x="490328" y="583474"/>
                </a:lnTo>
                <a:lnTo>
                  <a:pt x="525727" y="556746"/>
                </a:lnTo>
                <a:lnTo>
                  <a:pt x="557026" y="525430"/>
                </a:lnTo>
                <a:lnTo>
                  <a:pt x="583734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4" y="144515"/>
                </a:lnTo>
                <a:lnTo>
                  <a:pt x="557026" y="109117"/>
                </a:lnTo>
                <a:lnTo>
                  <a:pt x="525727" y="77820"/>
                </a:lnTo>
                <a:lnTo>
                  <a:pt x="490328" y="51112"/>
                </a:lnTo>
                <a:lnTo>
                  <a:pt x="451319" y="29486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82">
            <a:extLst>
              <a:ext uri="{FF2B5EF4-FFF2-40B4-BE49-F238E27FC236}">
                <a16:creationId xmlns:a16="http://schemas.microsoft.com/office/drawing/2014/main" id="{5D3AACC1-AF3F-3F49-95FC-12BBB553FB27}"/>
              </a:ext>
            </a:extLst>
          </p:cNvPr>
          <p:cNvSpPr/>
          <p:nvPr/>
        </p:nvSpPr>
        <p:spPr>
          <a:xfrm>
            <a:off x="3920773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6"/>
                </a:lnTo>
                <a:lnTo>
                  <a:pt x="144275" y="51112"/>
                </a:lnTo>
                <a:lnTo>
                  <a:pt x="108911" y="77820"/>
                </a:lnTo>
                <a:lnTo>
                  <a:pt x="77656" y="109117"/>
                </a:lnTo>
                <a:lnTo>
                  <a:pt x="50994" y="144515"/>
                </a:lnTo>
                <a:lnTo>
                  <a:pt x="29412" y="183523"/>
                </a:lnTo>
                <a:lnTo>
                  <a:pt x="13396" y="225649"/>
                </a:lnTo>
                <a:lnTo>
                  <a:pt x="3429" y="270404"/>
                </a:lnTo>
                <a:lnTo>
                  <a:pt x="0" y="317296"/>
                </a:lnTo>
                <a:lnTo>
                  <a:pt x="3429" y="364153"/>
                </a:lnTo>
                <a:lnTo>
                  <a:pt x="13396" y="408888"/>
                </a:lnTo>
                <a:lnTo>
                  <a:pt x="29412" y="451008"/>
                </a:lnTo>
                <a:lnTo>
                  <a:pt x="50994" y="490020"/>
                </a:lnTo>
                <a:lnTo>
                  <a:pt x="77656" y="525430"/>
                </a:lnTo>
                <a:lnTo>
                  <a:pt x="108911" y="556746"/>
                </a:lnTo>
                <a:lnTo>
                  <a:pt x="144275" y="583474"/>
                </a:lnTo>
                <a:lnTo>
                  <a:pt x="183262" y="605121"/>
                </a:lnTo>
                <a:lnTo>
                  <a:pt x="225387" y="621194"/>
                </a:lnTo>
                <a:lnTo>
                  <a:pt x="270163" y="631199"/>
                </a:lnTo>
                <a:lnTo>
                  <a:pt x="317106" y="634644"/>
                </a:lnTo>
                <a:lnTo>
                  <a:pt x="363953" y="631199"/>
                </a:lnTo>
                <a:lnTo>
                  <a:pt x="408680" y="621194"/>
                </a:lnTo>
                <a:lnTo>
                  <a:pt x="450794" y="605121"/>
                </a:lnTo>
                <a:lnTo>
                  <a:pt x="489801" y="583474"/>
                </a:lnTo>
                <a:lnTo>
                  <a:pt x="525208" y="556746"/>
                </a:lnTo>
                <a:lnTo>
                  <a:pt x="556521" y="525430"/>
                </a:lnTo>
                <a:lnTo>
                  <a:pt x="583247" y="490020"/>
                </a:lnTo>
                <a:lnTo>
                  <a:pt x="604893" y="451008"/>
                </a:lnTo>
                <a:lnTo>
                  <a:pt x="620965" y="408888"/>
                </a:lnTo>
                <a:lnTo>
                  <a:pt x="630971" y="364153"/>
                </a:lnTo>
                <a:lnTo>
                  <a:pt x="634415" y="317296"/>
                </a:lnTo>
                <a:lnTo>
                  <a:pt x="630971" y="270404"/>
                </a:lnTo>
                <a:lnTo>
                  <a:pt x="620965" y="225649"/>
                </a:lnTo>
                <a:lnTo>
                  <a:pt x="604893" y="183523"/>
                </a:lnTo>
                <a:lnTo>
                  <a:pt x="583247" y="144515"/>
                </a:lnTo>
                <a:lnTo>
                  <a:pt x="556521" y="109117"/>
                </a:lnTo>
                <a:lnTo>
                  <a:pt x="525208" y="77820"/>
                </a:lnTo>
                <a:lnTo>
                  <a:pt x="489801" y="51112"/>
                </a:lnTo>
                <a:lnTo>
                  <a:pt x="450794" y="29486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83">
            <a:extLst>
              <a:ext uri="{FF2B5EF4-FFF2-40B4-BE49-F238E27FC236}">
                <a16:creationId xmlns:a16="http://schemas.microsoft.com/office/drawing/2014/main" id="{9A0FB47D-CD6A-1845-861E-ED51036F9737}"/>
              </a:ext>
            </a:extLst>
          </p:cNvPr>
          <p:cNvSpPr/>
          <p:nvPr/>
        </p:nvSpPr>
        <p:spPr>
          <a:xfrm>
            <a:off x="4623155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6"/>
                </a:lnTo>
                <a:lnTo>
                  <a:pt x="144569" y="51112"/>
                </a:lnTo>
                <a:lnTo>
                  <a:pt x="109149" y="77820"/>
                </a:lnTo>
                <a:lnTo>
                  <a:pt x="77837" y="109117"/>
                </a:lnTo>
                <a:lnTo>
                  <a:pt x="51120" y="144515"/>
                </a:lnTo>
                <a:lnTo>
                  <a:pt x="29489" y="183523"/>
                </a:lnTo>
                <a:lnTo>
                  <a:pt x="13432" y="225649"/>
                </a:lnTo>
                <a:lnTo>
                  <a:pt x="3439" y="270404"/>
                </a:lnTo>
                <a:lnTo>
                  <a:pt x="0" y="317296"/>
                </a:lnTo>
                <a:lnTo>
                  <a:pt x="3439" y="364153"/>
                </a:lnTo>
                <a:lnTo>
                  <a:pt x="13432" y="408888"/>
                </a:lnTo>
                <a:lnTo>
                  <a:pt x="29489" y="451008"/>
                </a:lnTo>
                <a:lnTo>
                  <a:pt x="51120" y="490020"/>
                </a:lnTo>
                <a:lnTo>
                  <a:pt x="77837" y="525430"/>
                </a:lnTo>
                <a:lnTo>
                  <a:pt x="109149" y="556746"/>
                </a:lnTo>
                <a:lnTo>
                  <a:pt x="144569" y="583474"/>
                </a:lnTo>
                <a:lnTo>
                  <a:pt x="183605" y="605121"/>
                </a:lnTo>
                <a:lnTo>
                  <a:pt x="225769" y="621194"/>
                </a:lnTo>
                <a:lnTo>
                  <a:pt x="270572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84">
            <a:extLst>
              <a:ext uri="{FF2B5EF4-FFF2-40B4-BE49-F238E27FC236}">
                <a16:creationId xmlns:a16="http://schemas.microsoft.com/office/drawing/2014/main" id="{EFCAABD1-4193-4F48-86DF-FDB0BECDD62B}"/>
              </a:ext>
            </a:extLst>
          </p:cNvPr>
          <p:cNvSpPr/>
          <p:nvPr/>
        </p:nvSpPr>
        <p:spPr>
          <a:xfrm>
            <a:off x="3162461" y="462671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6"/>
                </a:lnTo>
                <a:lnTo>
                  <a:pt x="144670" y="51112"/>
                </a:lnTo>
                <a:lnTo>
                  <a:pt x="109242" y="77820"/>
                </a:lnTo>
                <a:lnTo>
                  <a:pt x="77914" y="109117"/>
                </a:lnTo>
                <a:lnTo>
                  <a:pt x="51178" y="144515"/>
                </a:lnTo>
                <a:lnTo>
                  <a:pt x="29526" y="183523"/>
                </a:lnTo>
                <a:lnTo>
                  <a:pt x="13451" y="225649"/>
                </a:lnTo>
                <a:lnTo>
                  <a:pt x="3444" y="270404"/>
                </a:lnTo>
                <a:lnTo>
                  <a:pt x="0" y="317296"/>
                </a:lnTo>
                <a:lnTo>
                  <a:pt x="3444" y="364153"/>
                </a:lnTo>
                <a:lnTo>
                  <a:pt x="13451" y="408888"/>
                </a:lnTo>
                <a:lnTo>
                  <a:pt x="29526" y="451008"/>
                </a:lnTo>
                <a:lnTo>
                  <a:pt x="51178" y="490020"/>
                </a:lnTo>
                <a:lnTo>
                  <a:pt x="77914" y="525430"/>
                </a:lnTo>
                <a:lnTo>
                  <a:pt x="109242" y="556746"/>
                </a:lnTo>
                <a:lnTo>
                  <a:pt x="144670" y="583474"/>
                </a:lnTo>
                <a:lnTo>
                  <a:pt x="183704" y="605121"/>
                </a:lnTo>
                <a:lnTo>
                  <a:pt x="225853" y="621194"/>
                </a:lnTo>
                <a:lnTo>
                  <a:pt x="270624" y="631199"/>
                </a:lnTo>
                <a:lnTo>
                  <a:pt x="317525" y="634644"/>
                </a:lnTo>
                <a:lnTo>
                  <a:pt x="364424" y="631199"/>
                </a:lnTo>
                <a:lnTo>
                  <a:pt x="409184" y="621194"/>
                </a:lnTo>
                <a:lnTo>
                  <a:pt x="451314" y="605121"/>
                </a:lnTo>
                <a:lnTo>
                  <a:pt x="490325" y="583474"/>
                </a:lnTo>
                <a:lnTo>
                  <a:pt x="525725" y="556746"/>
                </a:lnTo>
                <a:lnTo>
                  <a:pt x="557025" y="525430"/>
                </a:lnTo>
                <a:lnTo>
                  <a:pt x="583733" y="490020"/>
                </a:lnTo>
                <a:lnTo>
                  <a:pt x="605360" y="451008"/>
                </a:lnTo>
                <a:lnTo>
                  <a:pt x="621415" y="408888"/>
                </a:lnTo>
                <a:lnTo>
                  <a:pt x="631407" y="364153"/>
                </a:lnTo>
                <a:lnTo>
                  <a:pt x="634847" y="317296"/>
                </a:lnTo>
                <a:lnTo>
                  <a:pt x="631407" y="270404"/>
                </a:lnTo>
                <a:lnTo>
                  <a:pt x="621415" y="225649"/>
                </a:lnTo>
                <a:lnTo>
                  <a:pt x="605360" y="183523"/>
                </a:lnTo>
                <a:lnTo>
                  <a:pt x="583733" y="144515"/>
                </a:lnTo>
                <a:lnTo>
                  <a:pt x="557025" y="109117"/>
                </a:lnTo>
                <a:lnTo>
                  <a:pt x="525725" y="77820"/>
                </a:lnTo>
                <a:lnTo>
                  <a:pt x="490325" y="51112"/>
                </a:lnTo>
                <a:lnTo>
                  <a:pt x="451314" y="29486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85">
            <a:extLst>
              <a:ext uri="{FF2B5EF4-FFF2-40B4-BE49-F238E27FC236}">
                <a16:creationId xmlns:a16="http://schemas.microsoft.com/office/drawing/2014/main" id="{94FF05CD-F346-C041-B749-FDA4E776F702}"/>
              </a:ext>
            </a:extLst>
          </p:cNvPr>
          <p:cNvSpPr/>
          <p:nvPr/>
        </p:nvSpPr>
        <p:spPr>
          <a:xfrm>
            <a:off x="6903484" y="5399935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316890" y="0"/>
                </a:moveTo>
                <a:lnTo>
                  <a:pt x="269998" y="3439"/>
                </a:lnTo>
                <a:lnTo>
                  <a:pt x="225264" y="13432"/>
                </a:lnTo>
                <a:lnTo>
                  <a:pt x="183174" y="29487"/>
                </a:lnTo>
                <a:lnTo>
                  <a:pt x="144214" y="51113"/>
                </a:lnTo>
                <a:lnTo>
                  <a:pt x="108871" y="77821"/>
                </a:lnTo>
                <a:lnTo>
                  <a:pt x="77631" y="109120"/>
                </a:lnTo>
                <a:lnTo>
                  <a:pt x="50981" y="144519"/>
                </a:lnTo>
                <a:lnTo>
                  <a:pt x="29406" y="183527"/>
                </a:lnTo>
                <a:lnTo>
                  <a:pt x="13393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3" y="408928"/>
                </a:lnTo>
                <a:lnTo>
                  <a:pt x="29406" y="451019"/>
                </a:lnTo>
                <a:lnTo>
                  <a:pt x="50981" y="489981"/>
                </a:lnTo>
                <a:lnTo>
                  <a:pt x="77631" y="525328"/>
                </a:lnTo>
                <a:lnTo>
                  <a:pt x="108871" y="556574"/>
                </a:lnTo>
                <a:lnTo>
                  <a:pt x="144214" y="583230"/>
                </a:lnTo>
                <a:lnTo>
                  <a:pt x="183174" y="604810"/>
                </a:lnTo>
                <a:lnTo>
                  <a:pt x="225264" y="620827"/>
                </a:lnTo>
                <a:lnTo>
                  <a:pt x="269998" y="630794"/>
                </a:lnTo>
                <a:lnTo>
                  <a:pt x="316890" y="634225"/>
                </a:lnTo>
                <a:lnTo>
                  <a:pt x="363786" y="630794"/>
                </a:lnTo>
                <a:lnTo>
                  <a:pt x="408543" y="620827"/>
                </a:lnTo>
                <a:lnTo>
                  <a:pt x="450671" y="604810"/>
                </a:lnTo>
                <a:lnTo>
                  <a:pt x="489680" y="583230"/>
                </a:lnTo>
                <a:lnTo>
                  <a:pt x="525079" y="556574"/>
                </a:lnTo>
                <a:lnTo>
                  <a:pt x="556378" y="525328"/>
                </a:lnTo>
                <a:lnTo>
                  <a:pt x="583086" y="489981"/>
                </a:lnTo>
                <a:lnTo>
                  <a:pt x="604712" y="451019"/>
                </a:lnTo>
                <a:lnTo>
                  <a:pt x="620767" y="408928"/>
                </a:lnTo>
                <a:lnTo>
                  <a:pt x="630760" y="364196"/>
                </a:lnTo>
                <a:lnTo>
                  <a:pt x="634199" y="317309"/>
                </a:lnTo>
                <a:lnTo>
                  <a:pt x="630760" y="270413"/>
                </a:lnTo>
                <a:lnTo>
                  <a:pt x="620767" y="225656"/>
                </a:lnTo>
                <a:lnTo>
                  <a:pt x="604712" y="183527"/>
                </a:lnTo>
                <a:lnTo>
                  <a:pt x="583086" y="144519"/>
                </a:lnTo>
                <a:lnTo>
                  <a:pt x="556378" y="109120"/>
                </a:lnTo>
                <a:lnTo>
                  <a:pt x="525079" y="77821"/>
                </a:lnTo>
                <a:lnTo>
                  <a:pt x="489680" y="51113"/>
                </a:lnTo>
                <a:lnTo>
                  <a:pt x="450671" y="29487"/>
                </a:lnTo>
                <a:lnTo>
                  <a:pt x="408543" y="13432"/>
                </a:lnTo>
                <a:lnTo>
                  <a:pt x="363786" y="3439"/>
                </a:lnTo>
                <a:lnTo>
                  <a:pt x="316890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86">
            <a:extLst>
              <a:ext uri="{FF2B5EF4-FFF2-40B4-BE49-F238E27FC236}">
                <a16:creationId xmlns:a16="http://schemas.microsoft.com/office/drawing/2014/main" id="{9E4987BE-AAA7-5549-97AA-994830C15E36}"/>
              </a:ext>
            </a:extLst>
          </p:cNvPr>
          <p:cNvSpPr/>
          <p:nvPr/>
        </p:nvSpPr>
        <p:spPr>
          <a:xfrm>
            <a:off x="6156514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7"/>
                </a:lnTo>
                <a:lnTo>
                  <a:pt x="144670" y="51113"/>
                </a:lnTo>
                <a:lnTo>
                  <a:pt x="109242" y="77821"/>
                </a:lnTo>
                <a:lnTo>
                  <a:pt x="77914" y="109120"/>
                </a:lnTo>
                <a:lnTo>
                  <a:pt x="51178" y="144519"/>
                </a:lnTo>
                <a:lnTo>
                  <a:pt x="29526" y="183527"/>
                </a:lnTo>
                <a:lnTo>
                  <a:pt x="13451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1" y="408928"/>
                </a:lnTo>
                <a:lnTo>
                  <a:pt x="29526" y="451019"/>
                </a:lnTo>
                <a:lnTo>
                  <a:pt x="51178" y="489981"/>
                </a:lnTo>
                <a:lnTo>
                  <a:pt x="77914" y="525328"/>
                </a:lnTo>
                <a:lnTo>
                  <a:pt x="109242" y="556574"/>
                </a:lnTo>
                <a:lnTo>
                  <a:pt x="144670" y="583230"/>
                </a:lnTo>
                <a:lnTo>
                  <a:pt x="183704" y="604810"/>
                </a:lnTo>
                <a:lnTo>
                  <a:pt x="225853" y="620827"/>
                </a:lnTo>
                <a:lnTo>
                  <a:pt x="270624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87">
            <a:extLst>
              <a:ext uri="{FF2B5EF4-FFF2-40B4-BE49-F238E27FC236}">
                <a16:creationId xmlns:a16="http://schemas.microsoft.com/office/drawing/2014/main" id="{F4903995-BE2D-3646-87F0-6215E86364AF}"/>
              </a:ext>
            </a:extLst>
          </p:cNvPr>
          <p:cNvSpPr/>
          <p:nvPr/>
        </p:nvSpPr>
        <p:spPr>
          <a:xfrm>
            <a:off x="5379604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38" y="0"/>
                </a:moveTo>
                <a:lnTo>
                  <a:pt x="270631" y="3439"/>
                </a:lnTo>
                <a:lnTo>
                  <a:pt x="225855" y="13432"/>
                </a:lnTo>
                <a:lnTo>
                  <a:pt x="183703" y="29487"/>
                </a:lnTo>
                <a:lnTo>
                  <a:pt x="144667" y="51113"/>
                </a:lnTo>
                <a:lnTo>
                  <a:pt x="109239" y="77821"/>
                </a:lnTo>
                <a:lnTo>
                  <a:pt x="77911" y="109120"/>
                </a:lnTo>
                <a:lnTo>
                  <a:pt x="51175" y="144519"/>
                </a:lnTo>
                <a:lnTo>
                  <a:pt x="29524" y="183527"/>
                </a:lnTo>
                <a:lnTo>
                  <a:pt x="13450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0" y="408928"/>
                </a:lnTo>
                <a:lnTo>
                  <a:pt x="29524" y="451019"/>
                </a:lnTo>
                <a:lnTo>
                  <a:pt x="51175" y="489981"/>
                </a:lnTo>
                <a:lnTo>
                  <a:pt x="77911" y="525328"/>
                </a:lnTo>
                <a:lnTo>
                  <a:pt x="109239" y="556574"/>
                </a:lnTo>
                <a:lnTo>
                  <a:pt x="144667" y="583230"/>
                </a:lnTo>
                <a:lnTo>
                  <a:pt x="183703" y="604810"/>
                </a:lnTo>
                <a:lnTo>
                  <a:pt x="225855" y="620827"/>
                </a:lnTo>
                <a:lnTo>
                  <a:pt x="270631" y="630794"/>
                </a:lnTo>
                <a:lnTo>
                  <a:pt x="317538" y="634225"/>
                </a:lnTo>
                <a:lnTo>
                  <a:pt x="364433" y="630794"/>
                </a:lnTo>
                <a:lnTo>
                  <a:pt x="409191" y="620827"/>
                </a:lnTo>
                <a:lnTo>
                  <a:pt x="451319" y="604810"/>
                </a:lnTo>
                <a:lnTo>
                  <a:pt x="490328" y="583230"/>
                </a:lnTo>
                <a:lnTo>
                  <a:pt x="525727" y="556574"/>
                </a:lnTo>
                <a:lnTo>
                  <a:pt x="557026" y="525328"/>
                </a:lnTo>
                <a:lnTo>
                  <a:pt x="583734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4" y="144519"/>
                </a:lnTo>
                <a:lnTo>
                  <a:pt x="557026" y="109120"/>
                </a:lnTo>
                <a:lnTo>
                  <a:pt x="525727" y="77821"/>
                </a:lnTo>
                <a:lnTo>
                  <a:pt x="490328" y="51113"/>
                </a:lnTo>
                <a:lnTo>
                  <a:pt x="451319" y="29487"/>
                </a:lnTo>
                <a:lnTo>
                  <a:pt x="409191" y="13432"/>
                </a:lnTo>
                <a:lnTo>
                  <a:pt x="364433" y="3439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88">
            <a:extLst>
              <a:ext uri="{FF2B5EF4-FFF2-40B4-BE49-F238E27FC236}">
                <a16:creationId xmlns:a16="http://schemas.microsoft.com/office/drawing/2014/main" id="{530EBF51-842A-394E-A375-F40F34752519}"/>
              </a:ext>
            </a:extLst>
          </p:cNvPr>
          <p:cNvSpPr/>
          <p:nvPr/>
        </p:nvSpPr>
        <p:spPr>
          <a:xfrm>
            <a:off x="3920773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7"/>
                </a:lnTo>
                <a:lnTo>
                  <a:pt x="144275" y="51113"/>
                </a:lnTo>
                <a:lnTo>
                  <a:pt x="108911" y="77821"/>
                </a:lnTo>
                <a:lnTo>
                  <a:pt x="77656" y="109120"/>
                </a:lnTo>
                <a:lnTo>
                  <a:pt x="50994" y="144519"/>
                </a:lnTo>
                <a:lnTo>
                  <a:pt x="29412" y="183527"/>
                </a:lnTo>
                <a:lnTo>
                  <a:pt x="13396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6" y="408928"/>
                </a:lnTo>
                <a:lnTo>
                  <a:pt x="29412" y="451019"/>
                </a:lnTo>
                <a:lnTo>
                  <a:pt x="50994" y="489981"/>
                </a:lnTo>
                <a:lnTo>
                  <a:pt x="77656" y="525328"/>
                </a:lnTo>
                <a:lnTo>
                  <a:pt x="108911" y="556574"/>
                </a:lnTo>
                <a:lnTo>
                  <a:pt x="144275" y="583230"/>
                </a:lnTo>
                <a:lnTo>
                  <a:pt x="183262" y="604810"/>
                </a:lnTo>
                <a:lnTo>
                  <a:pt x="225387" y="620827"/>
                </a:lnTo>
                <a:lnTo>
                  <a:pt x="270163" y="630794"/>
                </a:lnTo>
                <a:lnTo>
                  <a:pt x="317106" y="634225"/>
                </a:lnTo>
                <a:lnTo>
                  <a:pt x="363953" y="630794"/>
                </a:lnTo>
                <a:lnTo>
                  <a:pt x="408680" y="620827"/>
                </a:lnTo>
                <a:lnTo>
                  <a:pt x="450794" y="604810"/>
                </a:lnTo>
                <a:lnTo>
                  <a:pt x="489801" y="583230"/>
                </a:lnTo>
                <a:lnTo>
                  <a:pt x="525208" y="556574"/>
                </a:lnTo>
                <a:lnTo>
                  <a:pt x="556521" y="525328"/>
                </a:lnTo>
                <a:lnTo>
                  <a:pt x="583247" y="489981"/>
                </a:lnTo>
                <a:lnTo>
                  <a:pt x="604893" y="451019"/>
                </a:lnTo>
                <a:lnTo>
                  <a:pt x="620965" y="408928"/>
                </a:lnTo>
                <a:lnTo>
                  <a:pt x="630971" y="364196"/>
                </a:lnTo>
                <a:lnTo>
                  <a:pt x="634415" y="317309"/>
                </a:lnTo>
                <a:lnTo>
                  <a:pt x="630971" y="270413"/>
                </a:lnTo>
                <a:lnTo>
                  <a:pt x="620965" y="225656"/>
                </a:lnTo>
                <a:lnTo>
                  <a:pt x="604893" y="183527"/>
                </a:lnTo>
                <a:lnTo>
                  <a:pt x="583247" y="144519"/>
                </a:lnTo>
                <a:lnTo>
                  <a:pt x="556521" y="109120"/>
                </a:lnTo>
                <a:lnTo>
                  <a:pt x="525208" y="77821"/>
                </a:lnTo>
                <a:lnTo>
                  <a:pt x="489801" y="51113"/>
                </a:lnTo>
                <a:lnTo>
                  <a:pt x="450794" y="29487"/>
                </a:lnTo>
                <a:lnTo>
                  <a:pt x="408680" y="13432"/>
                </a:lnTo>
                <a:lnTo>
                  <a:pt x="363953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9">
            <a:extLst>
              <a:ext uri="{FF2B5EF4-FFF2-40B4-BE49-F238E27FC236}">
                <a16:creationId xmlns:a16="http://schemas.microsoft.com/office/drawing/2014/main" id="{283BE917-EB1E-F64A-9A86-B11851A703BC}"/>
              </a:ext>
            </a:extLst>
          </p:cNvPr>
          <p:cNvSpPr/>
          <p:nvPr/>
        </p:nvSpPr>
        <p:spPr>
          <a:xfrm>
            <a:off x="4623155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572" y="3439"/>
                </a:lnTo>
                <a:lnTo>
                  <a:pt x="225769" y="13432"/>
                </a:lnTo>
                <a:lnTo>
                  <a:pt x="183605" y="29487"/>
                </a:lnTo>
                <a:lnTo>
                  <a:pt x="144569" y="51113"/>
                </a:lnTo>
                <a:lnTo>
                  <a:pt x="109149" y="77821"/>
                </a:lnTo>
                <a:lnTo>
                  <a:pt x="77837" y="109120"/>
                </a:lnTo>
                <a:lnTo>
                  <a:pt x="51120" y="144519"/>
                </a:lnTo>
                <a:lnTo>
                  <a:pt x="29489" y="183527"/>
                </a:lnTo>
                <a:lnTo>
                  <a:pt x="13432" y="225656"/>
                </a:lnTo>
                <a:lnTo>
                  <a:pt x="3439" y="270413"/>
                </a:lnTo>
                <a:lnTo>
                  <a:pt x="0" y="317309"/>
                </a:lnTo>
                <a:lnTo>
                  <a:pt x="3439" y="364196"/>
                </a:lnTo>
                <a:lnTo>
                  <a:pt x="13432" y="408928"/>
                </a:lnTo>
                <a:lnTo>
                  <a:pt x="29489" y="451019"/>
                </a:lnTo>
                <a:lnTo>
                  <a:pt x="51120" y="489981"/>
                </a:lnTo>
                <a:lnTo>
                  <a:pt x="77837" y="525328"/>
                </a:lnTo>
                <a:lnTo>
                  <a:pt x="109149" y="556574"/>
                </a:lnTo>
                <a:lnTo>
                  <a:pt x="144569" y="583230"/>
                </a:lnTo>
                <a:lnTo>
                  <a:pt x="183605" y="604810"/>
                </a:lnTo>
                <a:lnTo>
                  <a:pt x="225769" y="620827"/>
                </a:lnTo>
                <a:lnTo>
                  <a:pt x="270572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90">
            <a:extLst>
              <a:ext uri="{FF2B5EF4-FFF2-40B4-BE49-F238E27FC236}">
                <a16:creationId xmlns:a16="http://schemas.microsoft.com/office/drawing/2014/main" id="{127DBFF1-DAA3-3749-B3F6-74A318652A49}"/>
              </a:ext>
            </a:extLst>
          </p:cNvPr>
          <p:cNvSpPr/>
          <p:nvPr/>
        </p:nvSpPr>
        <p:spPr>
          <a:xfrm>
            <a:off x="790261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093" y="0"/>
                </a:moveTo>
                <a:lnTo>
                  <a:pt x="270248" y="3439"/>
                </a:lnTo>
                <a:lnTo>
                  <a:pt x="225533" y="13432"/>
                </a:lnTo>
                <a:lnTo>
                  <a:pt x="183439" y="29487"/>
                </a:lnTo>
                <a:lnTo>
                  <a:pt x="144457" y="51113"/>
                </a:lnTo>
                <a:lnTo>
                  <a:pt x="109079" y="77821"/>
                </a:lnTo>
                <a:lnTo>
                  <a:pt x="77796" y="109120"/>
                </a:lnTo>
                <a:lnTo>
                  <a:pt x="51099" y="144519"/>
                </a:lnTo>
                <a:lnTo>
                  <a:pt x="29480" y="183527"/>
                </a:lnTo>
                <a:lnTo>
                  <a:pt x="13430" y="225656"/>
                </a:lnTo>
                <a:lnTo>
                  <a:pt x="3439" y="270413"/>
                </a:lnTo>
                <a:lnTo>
                  <a:pt x="0" y="317309"/>
                </a:lnTo>
                <a:lnTo>
                  <a:pt x="3439" y="364196"/>
                </a:lnTo>
                <a:lnTo>
                  <a:pt x="13430" y="408928"/>
                </a:lnTo>
                <a:lnTo>
                  <a:pt x="29480" y="451019"/>
                </a:lnTo>
                <a:lnTo>
                  <a:pt x="51099" y="489981"/>
                </a:lnTo>
                <a:lnTo>
                  <a:pt x="77796" y="525328"/>
                </a:lnTo>
                <a:lnTo>
                  <a:pt x="109079" y="556574"/>
                </a:lnTo>
                <a:lnTo>
                  <a:pt x="144457" y="583230"/>
                </a:lnTo>
                <a:lnTo>
                  <a:pt x="183439" y="604810"/>
                </a:lnTo>
                <a:lnTo>
                  <a:pt x="225533" y="620827"/>
                </a:lnTo>
                <a:lnTo>
                  <a:pt x="270248" y="630794"/>
                </a:lnTo>
                <a:lnTo>
                  <a:pt x="317093" y="634225"/>
                </a:lnTo>
                <a:lnTo>
                  <a:pt x="363943" y="630794"/>
                </a:lnTo>
                <a:lnTo>
                  <a:pt x="408673" y="620827"/>
                </a:lnTo>
                <a:lnTo>
                  <a:pt x="450789" y="604810"/>
                </a:lnTo>
                <a:lnTo>
                  <a:pt x="489798" y="583230"/>
                </a:lnTo>
                <a:lnTo>
                  <a:pt x="525206" y="556574"/>
                </a:lnTo>
                <a:lnTo>
                  <a:pt x="556520" y="525328"/>
                </a:lnTo>
                <a:lnTo>
                  <a:pt x="583247" y="489981"/>
                </a:lnTo>
                <a:lnTo>
                  <a:pt x="604893" y="451019"/>
                </a:lnTo>
                <a:lnTo>
                  <a:pt x="620965" y="408928"/>
                </a:lnTo>
                <a:lnTo>
                  <a:pt x="630971" y="364196"/>
                </a:lnTo>
                <a:lnTo>
                  <a:pt x="634415" y="317309"/>
                </a:lnTo>
                <a:lnTo>
                  <a:pt x="630971" y="270413"/>
                </a:lnTo>
                <a:lnTo>
                  <a:pt x="620965" y="225656"/>
                </a:lnTo>
                <a:lnTo>
                  <a:pt x="604893" y="183527"/>
                </a:lnTo>
                <a:lnTo>
                  <a:pt x="583247" y="144519"/>
                </a:lnTo>
                <a:lnTo>
                  <a:pt x="556520" y="109120"/>
                </a:lnTo>
                <a:lnTo>
                  <a:pt x="525206" y="77821"/>
                </a:lnTo>
                <a:lnTo>
                  <a:pt x="489798" y="51113"/>
                </a:lnTo>
                <a:lnTo>
                  <a:pt x="450789" y="29487"/>
                </a:lnTo>
                <a:lnTo>
                  <a:pt x="408673" y="13432"/>
                </a:lnTo>
                <a:lnTo>
                  <a:pt x="363943" y="3439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91">
            <a:extLst>
              <a:ext uri="{FF2B5EF4-FFF2-40B4-BE49-F238E27FC236}">
                <a16:creationId xmlns:a16="http://schemas.microsoft.com/office/drawing/2014/main" id="{519FB7AB-BE4B-7644-B4AF-A4A4E6F7E683}"/>
              </a:ext>
            </a:extLst>
          </p:cNvPr>
          <p:cNvSpPr/>
          <p:nvPr/>
        </p:nvSpPr>
        <p:spPr>
          <a:xfrm>
            <a:off x="1595509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322" y="0"/>
                </a:moveTo>
                <a:lnTo>
                  <a:pt x="270471" y="3439"/>
                </a:lnTo>
                <a:lnTo>
                  <a:pt x="225742" y="13432"/>
                </a:lnTo>
                <a:lnTo>
                  <a:pt x="183626" y="29487"/>
                </a:lnTo>
                <a:lnTo>
                  <a:pt x="144617" y="51113"/>
                </a:lnTo>
                <a:lnTo>
                  <a:pt x="109209" y="77821"/>
                </a:lnTo>
                <a:lnTo>
                  <a:pt x="77895" y="109120"/>
                </a:lnTo>
                <a:lnTo>
                  <a:pt x="51168" y="144519"/>
                </a:lnTo>
                <a:lnTo>
                  <a:pt x="29522" y="183527"/>
                </a:lnTo>
                <a:lnTo>
                  <a:pt x="13449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49" y="408928"/>
                </a:lnTo>
                <a:lnTo>
                  <a:pt x="29522" y="451019"/>
                </a:lnTo>
                <a:lnTo>
                  <a:pt x="51168" y="489981"/>
                </a:lnTo>
                <a:lnTo>
                  <a:pt x="77895" y="525328"/>
                </a:lnTo>
                <a:lnTo>
                  <a:pt x="109209" y="556574"/>
                </a:lnTo>
                <a:lnTo>
                  <a:pt x="144617" y="583230"/>
                </a:lnTo>
                <a:lnTo>
                  <a:pt x="183626" y="604810"/>
                </a:lnTo>
                <a:lnTo>
                  <a:pt x="225742" y="620827"/>
                </a:lnTo>
                <a:lnTo>
                  <a:pt x="270471" y="630794"/>
                </a:lnTo>
                <a:lnTo>
                  <a:pt x="317322" y="634225"/>
                </a:lnTo>
                <a:lnTo>
                  <a:pt x="364218" y="630794"/>
                </a:lnTo>
                <a:lnTo>
                  <a:pt x="408975" y="620827"/>
                </a:lnTo>
                <a:lnTo>
                  <a:pt x="451103" y="604810"/>
                </a:lnTo>
                <a:lnTo>
                  <a:pt x="490112" y="583230"/>
                </a:lnTo>
                <a:lnTo>
                  <a:pt x="525511" y="556574"/>
                </a:lnTo>
                <a:lnTo>
                  <a:pt x="556810" y="525328"/>
                </a:lnTo>
                <a:lnTo>
                  <a:pt x="583518" y="489981"/>
                </a:lnTo>
                <a:lnTo>
                  <a:pt x="605144" y="451019"/>
                </a:lnTo>
                <a:lnTo>
                  <a:pt x="621199" y="408928"/>
                </a:lnTo>
                <a:lnTo>
                  <a:pt x="631191" y="364196"/>
                </a:lnTo>
                <a:lnTo>
                  <a:pt x="634631" y="317309"/>
                </a:lnTo>
                <a:lnTo>
                  <a:pt x="631191" y="270413"/>
                </a:lnTo>
                <a:lnTo>
                  <a:pt x="621199" y="225656"/>
                </a:lnTo>
                <a:lnTo>
                  <a:pt x="605144" y="183527"/>
                </a:lnTo>
                <a:lnTo>
                  <a:pt x="583518" y="144519"/>
                </a:lnTo>
                <a:lnTo>
                  <a:pt x="556810" y="109120"/>
                </a:lnTo>
                <a:lnTo>
                  <a:pt x="525511" y="77821"/>
                </a:lnTo>
                <a:lnTo>
                  <a:pt x="490112" y="51113"/>
                </a:lnTo>
                <a:lnTo>
                  <a:pt x="451103" y="29487"/>
                </a:lnTo>
                <a:lnTo>
                  <a:pt x="408975" y="13432"/>
                </a:lnTo>
                <a:lnTo>
                  <a:pt x="364218" y="3439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92">
            <a:extLst>
              <a:ext uri="{FF2B5EF4-FFF2-40B4-BE49-F238E27FC236}">
                <a16:creationId xmlns:a16="http://schemas.microsoft.com/office/drawing/2014/main" id="{36FC2A97-071D-DB4B-91FC-288AD3D81BAB}"/>
              </a:ext>
            </a:extLst>
          </p:cNvPr>
          <p:cNvSpPr/>
          <p:nvPr/>
        </p:nvSpPr>
        <p:spPr>
          <a:xfrm>
            <a:off x="2392937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106" y="0"/>
                </a:moveTo>
                <a:lnTo>
                  <a:pt x="270163" y="3439"/>
                </a:lnTo>
                <a:lnTo>
                  <a:pt x="225387" y="13432"/>
                </a:lnTo>
                <a:lnTo>
                  <a:pt x="183262" y="29487"/>
                </a:lnTo>
                <a:lnTo>
                  <a:pt x="144275" y="51113"/>
                </a:lnTo>
                <a:lnTo>
                  <a:pt x="108911" y="77821"/>
                </a:lnTo>
                <a:lnTo>
                  <a:pt x="77656" y="109120"/>
                </a:lnTo>
                <a:lnTo>
                  <a:pt x="50994" y="144519"/>
                </a:lnTo>
                <a:lnTo>
                  <a:pt x="29412" y="183527"/>
                </a:lnTo>
                <a:lnTo>
                  <a:pt x="13396" y="225656"/>
                </a:lnTo>
                <a:lnTo>
                  <a:pt x="3429" y="270413"/>
                </a:lnTo>
                <a:lnTo>
                  <a:pt x="0" y="317309"/>
                </a:lnTo>
                <a:lnTo>
                  <a:pt x="3429" y="364196"/>
                </a:lnTo>
                <a:lnTo>
                  <a:pt x="13396" y="408928"/>
                </a:lnTo>
                <a:lnTo>
                  <a:pt x="29412" y="451019"/>
                </a:lnTo>
                <a:lnTo>
                  <a:pt x="50994" y="489981"/>
                </a:lnTo>
                <a:lnTo>
                  <a:pt x="77656" y="525328"/>
                </a:lnTo>
                <a:lnTo>
                  <a:pt x="108911" y="556574"/>
                </a:lnTo>
                <a:lnTo>
                  <a:pt x="144275" y="583230"/>
                </a:lnTo>
                <a:lnTo>
                  <a:pt x="183262" y="604810"/>
                </a:lnTo>
                <a:lnTo>
                  <a:pt x="225387" y="620827"/>
                </a:lnTo>
                <a:lnTo>
                  <a:pt x="270163" y="630794"/>
                </a:lnTo>
                <a:lnTo>
                  <a:pt x="317106" y="634225"/>
                </a:lnTo>
                <a:lnTo>
                  <a:pt x="364002" y="630794"/>
                </a:lnTo>
                <a:lnTo>
                  <a:pt x="408759" y="620827"/>
                </a:lnTo>
                <a:lnTo>
                  <a:pt x="450887" y="604810"/>
                </a:lnTo>
                <a:lnTo>
                  <a:pt x="489896" y="583230"/>
                </a:lnTo>
                <a:lnTo>
                  <a:pt x="525295" y="556574"/>
                </a:lnTo>
                <a:lnTo>
                  <a:pt x="556594" y="525328"/>
                </a:lnTo>
                <a:lnTo>
                  <a:pt x="583302" y="489981"/>
                </a:lnTo>
                <a:lnTo>
                  <a:pt x="604928" y="451019"/>
                </a:lnTo>
                <a:lnTo>
                  <a:pt x="620983" y="408928"/>
                </a:lnTo>
                <a:lnTo>
                  <a:pt x="630975" y="364196"/>
                </a:lnTo>
                <a:lnTo>
                  <a:pt x="634415" y="317309"/>
                </a:lnTo>
                <a:lnTo>
                  <a:pt x="630975" y="270413"/>
                </a:lnTo>
                <a:lnTo>
                  <a:pt x="620983" y="225656"/>
                </a:lnTo>
                <a:lnTo>
                  <a:pt x="604928" y="183527"/>
                </a:lnTo>
                <a:lnTo>
                  <a:pt x="583302" y="144519"/>
                </a:lnTo>
                <a:lnTo>
                  <a:pt x="556594" y="109120"/>
                </a:lnTo>
                <a:lnTo>
                  <a:pt x="525295" y="77821"/>
                </a:lnTo>
                <a:lnTo>
                  <a:pt x="489896" y="51113"/>
                </a:lnTo>
                <a:lnTo>
                  <a:pt x="450887" y="29487"/>
                </a:lnTo>
                <a:lnTo>
                  <a:pt x="408759" y="13432"/>
                </a:lnTo>
                <a:lnTo>
                  <a:pt x="364002" y="3439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93">
            <a:extLst>
              <a:ext uri="{FF2B5EF4-FFF2-40B4-BE49-F238E27FC236}">
                <a16:creationId xmlns:a16="http://schemas.microsoft.com/office/drawing/2014/main" id="{D3ACB879-7B1D-E34E-A226-6D06C4B936B4}"/>
              </a:ext>
            </a:extLst>
          </p:cNvPr>
          <p:cNvSpPr/>
          <p:nvPr/>
        </p:nvSpPr>
        <p:spPr>
          <a:xfrm>
            <a:off x="3162461" y="5399935"/>
            <a:ext cx="635000" cy="634365"/>
          </a:xfrm>
          <a:custGeom>
            <a:avLst/>
            <a:gdLst/>
            <a:ahLst/>
            <a:cxnLst/>
            <a:rect l="l" t="t" r="r" b="b"/>
            <a:pathLst>
              <a:path w="635000" h="634364">
                <a:moveTo>
                  <a:pt x="317525" y="0"/>
                </a:moveTo>
                <a:lnTo>
                  <a:pt x="270624" y="3439"/>
                </a:lnTo>
                <a:lnTo>
                  <a:pt x="225853" y="13432"/>
                </a:lnTo>
                <a:lnTo>
                  <a:pt x="183704" y="29487"/>
                </a:lnTo>
                <a:lnTo>
                  <a:pt x="144670" y="51113"/>
                </a:lnTo>
                <a:lnTo>
                  <a:pt x="109242" y="77821"/>
                </a:lnTo>
                <a:lnTo>
                  <a:pt x="77914" y="109120"/>
                </a:lnTo>
                <a:lnTo>
                  <a:pt x="51178" y="144519"/>
                </a:lnTo>
                <a:lnTo>
                  <a:pt x="29526" y="183527"/>
                </a:lnTo>
                <a:lnTo>
                  <a:pt x="13451" y="225656"/>
                </a:lnTo>
                <a:lnTo>
                  <a:pt x="3444" y="270413"/>
                </a:lnTo>
                <a:lnTo>
                  <a:pt x="0" y="317309"/>
                </a:lnTo>
                <a:lnTo>
                  <a:pt x="3444" y="364196"/>
                </a:lnTo>
                <a:lnTo>
                  <a:pt x="13451" y="408928"/>
                </a:lnTo>
                <a:lnTo>
                  <a:pt x="29526" y="451019"/>
                </a:lnTo>
                <a:lnTo>
                  <a:pt x="51178" y="489981"/>
                </a:lnTo>
                <a:lnTo>
                  <a:pt x="77914" y="525328"/>
                </a:lnTo>
                <a:lnTo>
                  <a:pt x="109242" y="556574"/>
                </a:lnTo>
                <a:lnTo>
                  <a:pt x="144670" y="583230"/>
                </a:lnTo>
                <a:lnTo>
                  <a:pt x="183704" y="604810"/>
                </a:lnTo>
                <a:lnTo>
                  <a:pt x="225853" y="620827"/>
                </a:lnTo>
                <a:lnTo>
                  <a:pt x="270624" y="630794"/>
                </a:lnTo>
                <a:lnTo>
                  <a:pt x="317525" y="634225"/>
                </a:lnTo>
                <a:lnTo>
                  <a:pt x="364424" y="630794"/>
                </a:lnTo>
                <a:lnTo>
                  <a:pt x="409184" y="620827"/>
                </a:lnTo>
                <a:lnTo>
                  <a:pt x="451314" y="604810"/>
                </a:lnTo>
                <a:lnTo>
                  <a:pt x="490325" y="583230"/>
                </a:lnTo>
                <a:lnTo>
                  <a:pt x="525725" y="556574"/>
                </a:lnTo>
                <a:lnTo>
                  <a:pt x="557025" y="525328"/>
                </a:lnTo>
                <a:lnTo>
                  <a:pt x="583733" y="489981"/>
                </a:lnTo>
                <a:lnTo>
                  <a:pt x="605360" y="451019"/>
                </a:lnTo>
                <a:lnTo>
                  <a:pt x="621415" y="408928"/>
                </a:lnTo>
                <a:lnTo>
                  <a:pt x="631407" y="364196"/>
                </a:lnTo>
                <a:lnTo>
                  <a:pt x="634847" y="317309"/>
                </a:lnTo>
                <a:lnTo>
                  <a:pt x="631407" y="270413"/>
                </a:lnTo>
                <a:lnTo>
                  <a:pt x="621415" y="225656"/>
                </a:lnTo>
                <a:lnTo>
                  <a:pt x="605360" y="183527"/>
                </a:lnTo>
                <a:lnTo>
                  <a:pt x="583733" y="144519"/>
                </a:lnTo>
                <a:lnTo>
                  <a:pt x="557025" y="109120"/>
                </a:lnTo>
                <a:lnTo>
                  <a:pt x="525725" y="77821"/>
                </a:lnTo>
                <a:lnTo>
                  <a:pt x="490325" y="51113"/>
                </a:lnTo>
                <a:lnTo>
                  <a:pt x="451314" y="29487"/>
                </a:lnTo>
                <a:lnTo>
                  <a:pt x="409184" y="13432"/>
                </a:lnTo>
                <a:lnTo>
                  <a:pt x="364424" y="3439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94">
            <a:extLst>
              <a:ext uri="{FF2B5EF4-FFF2-40B4-BE49-F238E27FC236}">
                <a16:creationId xmlns:a16="http://schemas.microsoft.com/office/drawing/2014/main" id="{F3544B0F-4B00-F345-A956-FECA1D6E173C}"/>
              </a:ext>
            </a:extLst>
          </p:cNvPr>
          <p:cNvSpPr/>
          <p:nvPr/>
        </p:nvSpPr>
        <p:spPr>
          <a:xfrm>
            <a:off x="6156514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40"/>
                </a:lnTo>
                <a:lnTo>
                  <a:pt x="225853" y="13433"/>
                </a:lnTo>
                <a:lnTo>
                  <a:pt x="183704" y="29491"/>
                </a:lnTo>
                <a:lnTo>
                  <a:pt x="144670" y="51124"/>
                </a:lnTo>
                <a:lnTo>
                  <a:pt x="109242" y="77842"/>
                </a:lnTo>
                <a:lnTo>
                  <a:pt x="77914" y="109157"/>
                </a:lnTo>
                <a:lnTo>
                  <a:pt x="51178" y="144577"/>
                </a:lnTo>
                <a:lnTo>
                  <a:pt x="29526" y="183615"/>
                </a:lnTo>
                <a:lnTo>
                  <a:pt x="13451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1" y="409171"/>
                </a:lnTo>
                <a:lnTo>
                  <a:pt x="29526" y="451277"/>
                </a:lnTo>
                <a:lnTo>
                  <a:pt x="51178" y="490259"/>
                </a:lnTo>
                <a:lnTo>
                  <a:pt x="77914" y="525628"/>
                </a:lnTo>
                <a:lnTo>
                  <a:pt x="109242" y="556896"/>
                </a:lnTo>
                <a:lnTo>
                  <a:pt x="144670" y="583574"/>
                </a:lnTo>
                <a:lnTo>
                  <a:pt x="183704" y="605173"/>
                </a:lnTo>
                <a:lnTo>
                  <a:pt x="225853" y="621206"/>
                </a:lnTo>
                <a:lnTo>
                  <a:pt x="270624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95">
            <a:extLst>
              <a:ext uri="{FF2B5EF4-FFF2-40B4-BE49-F238E27FC236}">
                <a16:creationId xmlns:a16="http://schemas.microsoft.com/office/drawing/2014/main" id="{24336C9B-FCC2-1149-B8AB-B83A01E01E55}"/>
              </a:ext>
            </a:extLst>
          </p:cNvPr>
          <p:cNvSpPr/>
          <p:nvPr/>
        </p:nvSpPr>
        <p:spPr>
          <a:xfrm>
            <a:off x="5379604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38" y="0"/>
                </a:moveTo>
                <a:lnTo>
                  <a:pt x="270631" y="3440"/>
                </a:lnTo>
                <a:lnTo>
                  <a:pt x="225855" y="13433"/>
                </a:lnTo>
                <a:lnTo>
                  <a:pt x="183703" y="29491"/>
                </a:lnTo>
                <a:lnTo>
                  <a:pt x="144667" y="51124"/>
                </a:lnTo>
                <a:lnTo>
                  <a:pt x="109239" y="77842"/>
                </a:lnTo>
                <a:lnTo>
                  <a:pt x="77911" y="109157"/>
                </a:lnTo>
                <a:lnTo>
                  <a:pt x="51175" y="144577"/>
                </a:lnTo>
                <a:lnTo>
                  <a:pt x="29524" y="183615"/>
                </a:lnTo>
                <a:lnTo>
                  <a:pt x="13450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0" y="409171"/>
                </a:lnTo>
                <a:lnTo>
                  <a:pt x="29524" y="451277"/>
                </a:lnTo>
                <a:lnTo>
                  <a:pt x="51175" y="490259"/>
                </a:lnTo>
                <a:lnTo>
                  <a:pt x="77911" y="525628"/>
                </a:lnTo>
                <a:lnTo>
                  <a:pt x="109239" y="556896"/>
                </a:lnTo>
                <a:lnTo>
                  <a:pt x="144667" y="583574"/>
                </a:lnTo>
                <a:lnTo>
                  <a:pt x="183703" y="605173"/>
                </a:lnTo>
                <a:lnTo>
                  <a:pt x="225855" y="621206"/>
                </a:lnTo>
                <a:lnTo>
                  <a:pt x="270631" y="631184"/>
                </a:lnTo>
                <a:lnTo>
                  <a:pt x="317538" y="634618"/>
                </a:lnTo>
                <a:lnTo>
                  <a:pt x="364433" y="631184"/>
                </a:lnTo>
                <a:lnTo>
                  <a:pt x="409191" y="621206"/>
                </a:lnTo>
                <a:lnTo>
                  <a:pt x="451319" y="605173"/>
                </a:lnTo>
                <a:lnTo>
                  <a:pt x="490328" y="583574"/>
                </a:lnTo>
                <a:lnTo>
                  <a:pt x="525727" y="556896"/>
                </a:lnTo>
                <a:lnTo>
                  <a:pt x="557026" y="525628"/>
                </a:lnTo>
                <a:lnTo>
                  <a:pt x="583734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4" y="144577"/>
                </a:lnTo>
                <a:lnTo>
                  <a:pt x="557026" y="109157"/>
                </a:lnTo>
                <a:lnTo>
                  <a:pt x="525727" y="77842"/>
                </a:lnTo>
                <a:lnTo>
                  <a:pt x="490328" y="51124"/>
                </a:lnTo>
                <a:lnTo>
                  <a:pt x="451319" y="29491"/>
                </a:lnTo>
                <a:lnTo>
                  <a:pt x="409191" y="13433"/>
                </a:lnTo>
                <a:lnTo>
                  <a:pt x="364433" y="3440"/>
                </a:lnTo>
                <a:lnTo>
                  <a:pt x="317538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96">
            <a:extLst>
              <a:ext uri="{FF2B5EF4-FFF2-40B4-BE49-F238E27FC236}">
                <a16:creationId xmlns:a16="http://schemas.microsoft.com/office/drawing/2014/main" id="{B0C23352-B9A6-F94C-B804-3F84912A5CB5}"/>
              </a:ext>
            </a:extLst>
          </p:cNvPr>
          <p:cNvSpPr/>
          <p:nvPr/>
        </p:nvSpPr>
        <p:spPr>
          <a:xfrm>
            <a:off x="3920773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40"/>
                </a:lnTo>
                <a:lnTo>
                  <a:pt x="225387" y="13433"/>
                </a:lnTo>
                <a:lnTo>
                  <a:pt x="183262" y="29491"/>
                </a:lnTo>
                <a:lnTo>
                  <a:pt x="144275" y="51124"/>
                </a:lnTo>
                <a:lnTo>
                  <a:pt x="108911" y="77842"/>
                </a:lnTo>
                <a:lnTo>
                  <a:pt x="77656" y="109157"/>
                </a:lnTo>
                <a:lnTo>
                  <a:pt x="50994" y="144577"/>
                </a:lnTo>
                <a:lnTo>
                  <a:pt x="29412" y="183615"/>
                </a:lnTo>
                <a:lnTo>
                  <a:pt x="13396" y="225781"/>
                </a:lnTo>
                <a:lnTo>
                  <a:pt x="3429" y="270585"/>
                </a:lnTo>
                <a:lnTo>
                  <a:pt x="0" y="317538"/>
                </a:lnTo>
                <a:lnTo>
                  <a:pt x="3429" y="364428"/>
                </a:lnTo>
                <a:lnTo>
                  <a:pt x="13396" y="409171"/>
                </a:lnTo>
                <a:lnTo>
                  <a:pt x="29412" y="451277"/>
                </a:lnTo>
                <a:lnTo>
                  <a:pt x="50994" y="490259"/>
                </a:lnTo>
                <a:lnTo>
                  <a:pt x="77656" y="525628"/>
                </a:lnTo>
                <a:lnTo>
                  <a:pt x="108911" y="556896"/>
                </a:lnTo>
                <a:lnTo>
                  <a:pt x="144275" y="583574"/>
                </a:lnTo>
                <a:lnTo>
                  <a:pt x="183262" y="605173"/>
                </a:lnTo>
                <a:lnTo>
                  <a:pt x="225387" y="621206"/>
                </a:lnTo>
                <a:lnTo>
                  <a:pt x="270163" y="631184"/>
                </a:lnTo>
                <a:lnTo>
                  <a:pt x="317106" y="634618"/>
                </a:lnTo>
                <a:lnTo>
                  <a:pt x="363953" y="631184"/>
                </a:lnTo>
                <a:lnTo>
                  <a:pt x="408680" y="621206"/>
                </a:lnTo>
                <a:lnTo>
                  <a:pt x="450794" y="605173"/>
                </a:lnTo>
                <a:lnTo>
                  <a:pt x="489801" y="583574"/>
                </a:lnTo>
                <a:lnTo>
                  <a:pt x="525208" y="556896"/>
                </a:lnTo>
                <a:lnTo>
                  <a:pt x="556521" y="525628"/>
                </a:lnTo>
                <a:lnTo>
                  <a:pt x="583247" y="490259"/>
                </a:lnTo>
                <a:lnTo>
                  <a:pt x="604893" y="451277"/>
                </a:lnTo>
                <a:lnTo>
                  <a:pt x="620965" y="409171"/>
                </a:lnTo>
                <a:lnTo>
                  <a:pt x="630971" y="364428"/>
                </a:lnTo>
                <a:lnTo>
                  <a:pt x="634415" y="317538"/>
                </a:lnTo>
                <a:lnTo>
                  <a:pt x="630971" y="270585"/>
                </a:lnTo>
                <a:lnTo>
                  <a:pt x="620965" y="225781"/>
                </a:lnTo>
                <a:lnTo>
                  <a:pt x="604893" y="183615"/>
                </a:lnTo>
                <a:lnTo>
                  <a:pt x="583247" y="144577"/>
                </a:lnTo>
                <a:lnTo>
                  <a:pt x="556521" y="109157"/>
                </a:lnTo>
                <a:lnTo>
                  <a:pt x="525208" y="77842"/>
                </a:lnTo>
                <a:lnTo>
                  <a:pt x="489801" y="51124"/>
                </a:lnTo>
                <a:lnTo>
                  <a:pt x="450794" y="29491"/>
                </a:lnTo>
                <a:lnTo>
                  <a:pt x="408680" y="13433"/>
                </a:lnTo>
                <a:lnTo>
                  <a:pt x="363953" y="3440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97">
            <a:extLst>
              <a:ext uri="{FF2B5EF4-FFF2-40B4-BE49-F238E27FC236}">
                <a16:creationId xmlns:a16="http://schemas.microsoft.com/office/drawing/2014/main" id="{6A18E724-6243-644C-A37E-0CE535463EC3}"/>
              </a:ext>
            </a:extLst>
          </p:cNvPr>
          <p:cNvSpPr/>
          <p:nvPr/>
        </p:nvSpPr>
        <p:spPr>
          <a:xfrm>
            <a:off x="4623155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572" y="3440"/>
                </a:lnTo>
                <a:lnTo>
                  <a:pt x="225769" y="13433"/>
                </a:lnTo>
                <a:lnTo>
                  <a:pt x="183605" y="29491"/>
                </a:lnTo>
                <a:lnTo>
                  <a:pt x="144569" y="51124"/>
                </a:lnTo>
                <a:lnTo>
                  <a:pt x="109149" y="77842"/>
                </a:lnTo>
                <a:lnTo>
                  <a:pt x="77837" y="109157"/>
                </a:lnTo>
                <a:lnTo>
                  <a:pt x="51120" y="144577"/>
                </a:lnTo>
                <a:lnTo>
                  <a:pt x="29489" y="183615"/>
                </a:lnTo>
                <a:lnTo>
                  <a:pt x="13432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2" y="409171"/>
                </a:lnTo>
                <a:lnTo>
                  <a:pt x="29489" y="451277"/>
                </a:lnTo>
                <a:lnTo>
                  <a:pt x="51120" y="490259"/>
                </a:lnTo>
                <a:lnTo>
                  <a:pt x="77837" y="525628"/>
                </a:lnTo>
                <a:lnTo>
                  <a:pt x="109149" y="556896"/>
                </a:lnTo>
                <a:lnTo>
                  <a:pt x="144569" y="583574"/>
                </a:lnTo>
                <a:lnTo>
                  <a:pt x="183605" y="605173"/>
                </a:lnTo>
                <a:lnTo>
                  <a:pt x="225769" y="621206"/>
                </a:lnTo>
                <a:lnTo>
                  <a:pt x="270572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98">
            <a:extLst>
              <a:ext uri="{FF2B5EF4-FFF2-40B4-BE49-F238E27FC236}">
                <a16:creationId xmlns:a16="http://schemas.microsoft.com/office/drawing/2014/main" id="{D068B3DD-586A-F441-8E05-FA28DF9E7136}"/>
              </a:ext>
            </a:extLst>
          </p:cNvPr>
          <p:cNvSpPr/>
          <p:nvPr/>
        </p:nvSpPr>
        <p:spPr>
          <a:xfrm>
            <a:off x="29263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23" y="3440"/>
                </a:lnTo>
                <a:lnTo>
                  <a:pt x="225663" y="13433"/>
                </a:lnTo>
                <a:lnTo>
                  <a:pt x="183532" y="29491"/>
                </a:lnTo>
                <a:lnTo>
                  <a:pt x="144522" y="51124"/>
                </a:lnTo>
                <a:lnTo>
                  <a:pt x="109122" y="77842"/>
                </a:lnTo>
                <a:lnTo>
                  <a:pt x="77822" y="109157"/>
                </a:lnTo>
                <a:lnTo>
                  <a:pt x="51114" y="144577"/>
                </a:lnTo>
                <a:lnTo>
                  <a:pt x="29487" y="183615"/>
                </a:lnTo>
                <a:lnTo>
                  <a:pt x="13432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2" y="409171"/>
                </a:lnTo>
                <a:lnTo>
                  <a:pt x="29487" y="451277"/>
                </a:lnTo>
                <a:lnTo>
                  <a:pt x="51114" y="490259"/>
                </a:lnTo>
                <a:lnTo>
                  <a:pt x="77822" y="525628"/>
                </a:lnTo>
                <a:lnTo>
                  <a:pt x="109122" y="556896"/>
                </a:lnTo>
                <a:lnTo>
                  <a:pt x="144522" y="583574"/>
                </a:lnTo>
                <a:lnTo>
                  <a:pt x="183532" y="605173"/>
                </a:lnTo>
                <a:lnTo>
                  <a:pt x="225663" y="621206"/>
                </a:lnTo>
                <a:lnTo>
                  <a:pt x="270423" y="631184"/>
                </a:lnTo>
                <a:lnTo>
                  <a:pt x="317322" y="634618"/>
                </a:lnTo>
                <a:lnTo>
                  <a:pt x="364221" y="631184"/>
                </a:lnTo>
                <a:lnTo>
                  <a:pt x="408981" y="621206"/>
                </a:lnTo>
                <a:lnTo>
                  <a:pt x="451111" y="605173"/>
                </a:lnTo>
                <a:lnTo>
                  <a:pt x="490122" y="583574"/>
                </a:lnTo>
                <a:lnTo>
                  <a:pt x="525522" y="556896"/>
                </a:lnTo>
                <a:lnTo>
                  <a:pt x="556821" y="525628"/>
                </a:lnTo>
                <a:lnTo>
                  <a:pt x="583530" y="490259"/>
                </a:lnTo>
                <a:lnTo>
                  <a:pt x="605157" y="451277"/>
                </a:lnTo>
                <a:lnTo>
                  <a:pt x="621211" y="409171"/>
                </a:lnTo>
                <a:lnTo>
                  <a:pt x="631204" y="364428"/>
                </a:lnTo>
                <a:lnTo>
                  <a:pt x="634644" y="317538"/>
                </a:lnTo>
                <a:lnTo>
                  <a:pt x="631204" y="270585"/>
                </a:lnTo>
                <a:lnTo>
                  <a:pt x="621211" y="225781"/>
                </a:lnTo>
                <a:lnTo>
                  <a:pt x="605157" y="183615"/>
                </a:lnTo>
                <a:lnTo>
                  <a:pt x="583530" y="144577"/>
                </a:lnTo>
                <a:lnTo>
                  <a:pt x="556821" y="109157"/>
                </a:lnTo>
                <a:lnTo>
                  <a:pt x="525522" y="77842"/>
                </a:lnTo>
                <a:lnTo>
                  <a:pt x="490122" y="51124"/>
                </a:lnTo>
                <a:lnTo>
                  <a:pt x="451111" y="29491"/>
                </a:lnTo>
                <a:lnTo>
                  <a:pt x="408981" y="13433"/>
                </a:lnTo>
                <a:lnTo>
                  <a:pt x="364221" y="3440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9">
            <a:extLst>
              <a:ext uri="{FF2B5EF4-FFF2-40B4-BE49-F238E27FC236}">
                <a16:creationId xmlns:a16="http://schemas.microsoft.com/office/drawing/2014/main" id="{F05F4C38-A14D-1C49-81E1-CE63A0E0D3DC}"/>
              </a:ext>
            </a:extLst>
          </p:cNvPr>
          <p:cNvSpPr/>
          <p:nvPr/>
        </p:nvSpPr>
        <p:spPr>
          <a:xfrm>
            <a:off x="790261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093" y="0"/>
                </a:moveTo>
                <a:lnTo>
                  <a:pt x="270248" y="3440"/>
                </a:lnTo>
                <a:lnTo>
                  <a:pt x="225533" y="13433"/>
                </a:lnTo>
                <a:lnTo>
                  <a:pt x="183439" y="29491"/>
                </a:lnTo>
                <a:lnTo>
                  <a:pt x="144457" y="51124"/>
                </a:lnTo>
                <a:lnTo>
                  <a:pt x="109079" y="77842"/>
                </a:lnTo>
                <a:lnTo>
                  <a:pt x="77796" y="109157"/>
                </a:lnTo>
                <a:lnTo>
                  <a:pt x="51099" y="144577"/>
                </a:lnTo>
                <a:lnTo>
                  <a:pt x="29480" y="183615"/>
                </a:lnTo>
                <a:lnTo>
                  <a:pt x="13430" y="225781"/>
                </a:lnTo>
                <a:lnTo>
                  <a:pt x="3439" y="270585"/>
                </a:lnTo>
                <a:lnTo>
                  <a:pt x="0" y="317538"/>
                </a:lnTo>
                <a:lnTo>
                  <a:pt x="3439" y="364428"/>
                </a:lnTo>
                <a:lnTo>
                  <a:pt x="13430" y="409171"/>
                </a:lnTo>
                <a:lnTo>
                  <a:pt x="29480" y="451277"/>
                </a:lnTo>
                <a:lnTo>
                  <a:pt x="51099" y="490259"/>
                </a:lnTo>
                <a:lnTo>
                  <a:pt x="77796" y="525628"/>
                </a:lnTo>
                <a:lnTo>
                  <a:pt x="109079" y="556896"/>
                </a:lnTo>
                <a:lnTo>
                  <a:pt x="144457" y="583574"/>
                </a:lnTo>
                <a:lnTo>
                  <a:pt x="183439" y="605173"/>
                </a:lnTo>
                <a:lnTo>
                  <a:pt x="225533" y="621206"/>
                </a:lnTo>
                <a:lnTo>
                  <a:pt x="270248" y="631184"/>
                </a:lnTo>
                <a:lnTo>
                  <a:pt x="317093" y="634618"/>
                </a:lnTo>
                <a:lnTo>
                  <a:pt x="363943" y="631184"/>
                </a:lnTo>
                <a:lnTo>
                  <a:pt x="408673" y="621206"/>
                </a:lnTo>
                <a:lnTo>
                  <a:pt x="450789" y="605173"/>
                </a:lnTo>
                <a:lnTo>
                  <a:pt x="489798" y="583574"/>
                </a:lnTo>
                <a:lnTo>
                  <a:pt x="525206" y="556896"/>
                </a:lnTo>
                <a:lnTo>
                  <a:pt x="556520" y="525628"/>
                </a:lnTo>
                <a:lnTo>
                  <a:pt x="583247" y="490259"/>
                </a:lnTo>
                <a:lnTo>
                  <a:pt x="604893" y="451277"/>
                </a:lnTo>
                <a:lnTo>
                  <a:pt x="620965" y="409171"/>
                </a:lnTo>
                <a:lnTo>
                  <a:pt x="630971" y="364428"/>
                </a:lnTo>
                <a:lnTo>
                  <a:pt x="634415" y="317538"/>
                </a:lnTo>
                <a:lnTo>
                  <a:pt x="630971" y="270585"/>
                </a:lnTo>
                <a:lnTo>
                  <a:pt x="620965" y="225781"/>
                </a:lnTo>
                <a:lnTo>
                  <a:pt x="604893" y="183615"/>
                </a:lnTo>
                <a:lnTo>
                  <a:pt x="583247" y="144577"/>
                </a:lnTo>
                <a:lnTo>
                  <a:pt x="556520" y="109157"/>
                </a:lnTo>
                <a:lnTo>
                  <a:pt x="525206" y="77842"/>
                </a:lnTo>
                <a:lnTo>
                  <a:pt x="489798" y="51124"/>
                </a:lnTo>
                <a:lnTo>
                  <a:pt x="450789" y="29491"/>
                </a:lnTo>
                <a:lnTo>
                  <a:pt x="408673" y="13433"/>
                </a:lnTo>
                <a:lnTo>
                  <a:pt x="363943" y="3440"/>
                </a:lnTo>
                <a:lnTo>
                  <a:pt x="317093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100">
            <a:extLst>
              <a:ext uri="{FF2B5EF4-FFF2-40B4-BE49-F238E27FC236}">
                <a16:creationId xmlns:a16="http://schemas.microsoft.com/office/drawing/2014/main" id="{815AEC5F-9F15-6547-B4C4-E72B8B9CC596}"/>
              </a:ext>
            </a:extLst>
          </p:cNvPr>
          <p:cNvSpPr/>
          <p:nvPr/>
        </p:nvSpPr>
        <p:spPr>
          <a:xfrm>
            <a:off x="1595509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22" y="0"/>
                </a:moveTo>
                <a:lnTo>
                  <a:pt x="270471" y="3440"/>
                </a:lnTo>
                <a:lnTo>
                  <a:pt x="225742" y="13433"/>
                </a:lnTo>
                <a:lnTo>
                  <a:pt x="183626" y="29491"/>
                </a:lnTo>
                <a:lnTo>
                  <a:pt x="144617" y="51124"/>
                </a:lnTo>
                <a:lnTo>
                  <a:pt x="109209" y="77842"/>
                </a:lnTo>
                <a:lnTo>
                  <a:pt x="77895" y="109157"/>
                </a:lnTo>
                <a:lnTo>
                  <a:pt x="51168" y="144577"/>
                </a:lnTo>
                <a:lnTo>
                  <a:pt x="29522" y="183615"/>
                </a:lnTo>
                <a:lnTo>
                  <a:pt x="13449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49" y="409171"/>
                </a:lnTo>
                <a:lnTo>
                  <a:pt x="29522" y="451277"/>
                </a:lnTo>
                <a:lnTo>
                  <a:pt x="51168" y="490259"/>
                </a:lnTo>
                <a:lnTo>
                  <a:pt x="77895" y="525628"/>
                </a:lnTo>
                <a:lnTo>
                  <a:pt x="109209" y="556896"/>
                </a:lnTo>
                <a:lnTo>
                  <a:pt x="144617" y="583574"/>
                </a:lnTo>
                <a:lnTo>
                  <a:pt x="183626" y="605173"/>
                </a:lnTo>
                <a:lnTo>
                  <a:pt x="225742" y="621206"/>
                </a:lnTo>
                <a:lnTo>
                  <a:pt x="270471" y="631184"/>
                </a:lnTo>
                <a:lnTo>
                  <a:pt x="317322" y="634618"/>
                </a:lnTo>
                <a:lnTo>
                  <a:pt x="364218" y="631184"/>
                </a:lnTo>
                <a:lnTo>
                  <a:pt x="408975" y="621206"/>
                </a:lnTo>
                <a:lnTo>
                  <a:pt x="451103" y="605173"/>
                </a:lnTo>
                <a:lnTo>
                  <a:pt x="490112" y="583574"/>
                </a:lnTo>
                <a:lnTo>
                  <a:pt x="525511" y="556896"/>
                </a:lnTo>
                <a:lnTo>
                  <a:pt x="556810" y="525628"/>
                </a:lnTo>
                <a:lnTo>
                  <a:pt x="583518" y="490259"/>
                </a:lnTo>
                <a:lnTo>
                  <a:pt x="605144" y="451277"/>
                </a:lnTo>
                <a:lnTo>
                  <a:pt x="621199" y="409171"/>
                </a:lnTo>
                <a:lnTo>
                  <a:pt x="631191" y="364428"/>
                </a:lnTo>
                <a:lnTo>
                  <a:pt x="634631" y="317538"/>
                </a:lnTo>
                <a:lnTo>
                  <a:pt x="631191" y="270585"/>
                </a:lnTo>
                <a:lnTo>
                  <a:pt x="621199" y="225781"/>
                </a:lnTo>
                <a:lnTo>
                  <a:pt x="605144" y="183615"/>
                </a:lnTo>
                <a:lnTo>
                  <a:pt x="583518" y="144577"/>
                </a:lnTo>
                <a:lnTo>
                  <a:pt x="556810" y="109157"/>
                </a:lnTo>
                <a:lnTo>
                  <a:pt x="525511" y="77842"/>
                </a:lnTo>
                <a:lnTo>
                  <a:pt x="490112" y="51124"/>
                </a:lnTo>
                <a:lnTo>
                  <a:pt x="451103" y="29491"/>
                </a:lnTo>
                <a:lnTo>
                  <a:pt x="408975" y="13433"/>
                </a:lnTo>
                <a:lnTo>
                  <a:pt x="364218" y="3440"/>
                </a:lnTo>
                <a:lnTo>
                  <a:pt x="31732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101">
            <a:extLst>
              <a:ext uri="{FF2B5EF4-FFF2-40B4-BE49-F238E27FC236}">
                <a16:creationId xmlns:a16="http://schemas.microsoft.com/office/drawing/2014/main" id="{BE743DD7-5398-0F4B-BF35-44E55CFEA94C}"/>
              </a:ext>
            </a:extLst>
          </p:cNvPr>
          <p:cNvSpPr/>
          <p:nvPr/>
        </p:nvSpPr>
        <p:spPr>
          <a:xfrm>
            <a:off x="2392937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106" y="0"/>
                </a:moveTo>
                <a:lnTo>
                  <a:pt x="270163" y="3440"/>
                </a:lnTo>
                <a:lnTo>
                  <a:pt x="225387" y="13433"/>
                </a:lnTo>
                <a:lnTo>
                  <a:pt x="183262" y="29491"/>
                </a:lnTo>
                <a:lnTo>
                  <a:pt x="144275" y="51124"/>
                </a:lnTo>
                <a:lnTo>
                  <a:pt x="108911" y="77842"/>
                </a:lnTo>
                <a:lnTo>
                  <a:pt x="77656" y="109157"/>
                </a:lnTo>
                <a:lnTo>
                  <a:pt x="50994" y="144577"/>
                </a:lnTo>
                <a:lnTo>
                  <a:pt x="29412" y="183615"/>
                </a:lnTo>
                <a:lnTo>
                  <a:pt x="13396" y="225781"/>
                </a:lnTo>
                <a:lnTo>
                  <a:pt x="3429" y="270585"/>
                </a:lnTo>
                <a:lnTo>
                  <a:pt x="0" y="317538"/>
                </a:lnTo>
                <a:lnTo>
                  <a:pt x="3429" y="364428"/>
                </a:lnTo>
                <a:lnTo>
                  <a:pt x="13396" y="409171"/>
                </a:lnTo>
                <a:lnTo>
                  <a:pt x="29412" y="451277"/>
                </a:lnTo>
                <a:lnTo>
                  <a:pt x="50994" y="490259"/>
                </a:lnTo>
                <a:lnTo>
                  <a:pt x="77656" y="525628"/>
                </a:lnTo>
                <a:lnTo>
                  <a:pt x="108911" y="556896"/>
                </a:lnTo>
                <a:lnTo>
                  <a:pt x="144275" y="583574"/>
                </a:lnTo>
                <a:lnTo>
                  <a:pt x="183262" y="605173"/>
                </a:lnTo>
                <a:lnTo>
                  <a:pt x="225387" y="621206"/>
                </a:lnTo>
                <a:lnTo>
                  <a:pt x="270163" y="631184"/>
                </a:lnTo>
                <a:lnTo>
                  <a:pt x="317106" y="634618"/>
                </a:lnTo>
                <a:lnTo>
                  <a:pt x="364002" y="631184"/>
                </a:lnTo>
                <a:lnTo>
                  <a:pt x="408759" y="621206"/>
                </a:lnTo>
                <a:lnTo>
                  <a:pt x="450887" y="605173"/>
                </a:lnTo>
                <a:lnTo>
                  <a:pt x="489896" y="583574"/>
                </a:lnTo>
                <a:lnTo>
                  <a:pt x="525295" y="556896"/>
                </a:lnTo>
                <a:lnTo>
                  <a:pt x="556594" y="525628"/>
                </a:lnTo>
                <a:lnTo>
                  <a:pt x="583302" y="490259"/>
                </a:lnTo>
                <a:lnTo>
                  <a:pt x="604928" y="451277"/>
                </a:lnTo>
                <a:lnTo>
                  <a:pt x="620983" y="409171"/>
                </a:lnTo>
                <a:lnTo>
                  <a:pt x="630975" y="364428"/>
                </a:lnTo>
                <a:lnTo>
                  <a:pt x="634415" y="317538"/>
                </a:lnTo>
                <a:lnTo>
                  <a:pt x="630975" y="270585"/>
                </a:lnTo>
                <a:lnTo>
                  <a:pt x="620983" y="225781"/>
                </a:lnTo>
                <a:lnTo>
                  <a:pt x="604928" y="183615"/>
                </a:lnTo>
                <a:lnTo>
                  <a:pt x="583302" y="144577"/>
                </a:lnTo>
                <a:lnTo>
                  <a:pt x="556594" y="109157"/>
                </a:lnTo>
                <a:lnTo>
                  <a:pt x="525295" y="77842"/>
                </a:lnTo>
                <a:lnTo>
                  <a:pt x="489896" y="51124"/>
                </a:lnTo>
                <a:lnTo>
                  <a:pt x="450887" y="29491"/>
                </a:lnTo>
                <a:lnTo>
                  <a:pt x="408759" y="13433"/>
                </a:lnTo>
                <a:lnTo>
                  <a:pt x="364002" y="3440"/>
                </a:lnTo>
                <a:lnTo>
                  <a:pt x="317106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102">
            <a:extLst>
              <a:ext uri="{FF2B5EF4-FFF2-40B4-BE49-F238E27FC236}">
                <a16:creationId xmlns:a16="http://schemas.microsoft.com/office/drawing/2014/main" id="{F5B1F4F0-D2BD-1440-8715-C5823A58B9EE}"/>
              </a:ext>
            </a:extLst>
          </p:cNvPr>
          <p:cNvSpPr/>
          <p:nvPr/>
        </p:nvSpPr>
        <p:spPr>
          <a:xfrm>
            <a:off x="3162461" y="6145335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525" y="0"/>
                </a:moveTo>
                <a:lnTo>
                  <a:pt x="270624" y="3440"/>
                </a:lnTo>
                <a:lnTo>
                  <a:pt x="225853" y="13433"/>
                </a:lnTo>
                <a:lnTo>
                  <a:pt x="183704" y="29491"/>
                </a:lnTo>
                <a:lnTo>
                  <a:pt x="144670" y="51124"/>
                </a:lnTo>
                <a:lnTo>
                  <a:pt x="109242" y="77842"/>
                </a:lnTo>
                <a:lnTo>
                  <a:pt x="77914" y="109157"/>
                </a:lnTo>
                <a:lnTo>
                  <a:pt x="51178" y="144577"/>
                </a:lnTo>
                <a:lnTo>
                  <a:pt x="29526" y="183615"/>
                </a:lnTo>
                <a:lnTo>
                  <a:pt x="13451" y="225781"/>
                </a:lnTo>
                <a:lnTo>
                  <a:pt x="3444" y="270585"/>
                </a:lnTo>
                <a:lnTo>
                  <a:pt x="0" y="317538"/>
                </a:lnTo>
                <a:lnTo>
                  <a:pt x="3444" y="364428"/>
                </a:lnTo>
                <a:lnTo>
                  <a:pt x="13451" y="409171"/>
                </a:lnTo>
                <a:lnTo>
                  <a:pt x="29526" y="451277"/>
                </a:lnTo>
                <a:lnTo>
                  <a:pt x="51178" y="490259"/>
                </a:lnTo>
                <a:lnTo>
                  <a:pt x="77914" y="525628"/>
                </a:lnTo>
                <a:lnTo>
                  <a:pt x="109242" y="556896"/>
                </a:lnTo>
                <a:lnTo>
                  <a:pt x="144670" y="583574"/>
                </a:lnTo>
                <a:lnTo>
                  <a:pt x="183704" y="605173"/>
                </a:lnTo>
                <a:lnTo>
                  <a:pt x="225853" y="621206"/>
                </a:lnTo>
                <a:lnTo>
                  <a:pt x="270624" y="631184"/>
                </a:lnTo>
                <a:lnTo>
                  <a:pt x="317525" y="634618"/>
                </a:lnTo>
                <a:lnTo>
                  <a:pt x="364424" y="631184"/>
                </a:lnTo>
                <a:lnTo>
                  <a:pt x="409184" y="621206"/>
                </a:lnTo>
                <a:lnTo>
                  <a:pt x="451314" y="605173"/>
                </a:lnTo>
                <a:lnTo>
                  <a:pt x="490325" y="583574"/>
                </a:lnTo>
                <a:lnTo>
                  <a:pt x="525725" y="556896"/>
                </a:lnTo>
                <a:lnTo>
                  <a:pt x="557025" y="525628"/>
                </a:lnTo>
                <a:lnTo>
                  <a:pt x="583733" y="490259"/>
                </a:lnTo>
                <a:lnTo>
                  <a:pt x="605360" y="451277"/>
                </a:lnTo>
                <a:lnTo>
                  <a:pt x="621415" y="409171"/>
                </a:lnTo>
                <a:lnTo>
                  <a:pt x="631407" y="364428"/>
                </a:lnTo>
                <a:lnTo>
                  <a:pt x="634847" y="317538"/>
                </a:lnTo>
                <a:lnTo>
                  <a:pt x="631407" y="270585"/>
                </a:lnTo>
                <a:lnTo>
                  <a:pt x="621415" y="225781"/>
                </a:lnTo>
                <a:lnTo>
                  <a:pt x="605360" y="183615"/>
                </a:lnTo>
                <a:lnTo>
                  <a:pt x="583733" y="144577"/>
                </a:lnTo>
                <a:lnTo>
                  <a:pt x="557025" y="109157"/>
                </a:lnTo>
                <a:lnTo>
                  <a:pt x="525725" y="77842"/>
                </a:lnTo>
                <a:lnTo>
                  <a:pt x="490325" y="51124"/>
                </a:lnTo>
                <a:lnTo>
                  <a:pt x="451314" y="29491"/>
                </a:lnTo>
                <a:lnTo>
                  <a:pt x="409184" y="13433"/>
                </a:lnTo>
                <a:lnTo>
                  <a:pt x="364424" y="3440"/>
                </a:lnTo>
                <a:lnTo>
                  <a:pt x="317525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1455FEB-A2E8-7944-B71B-819FD98EE3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1316FA7D-5877-6845-9F79-145496979B1B}"/>
              </a:ext>
            </a:extLst>
          </p:cNvPr>
          <p:cNvSpPr/>
          <p:nvPr/>
        </p:nvSpPr>
        <p:spPr>
          <a:xfrm>
            <a:off x="0" y="5939993"/>
            <a:ext cx="12192000" cy="918210"/>
          </a:xfrm>
          <a:custGeom>
            <a:avLst/>
            <a:gdLst/>
            <a:ahLst/>
            <a:cxnLst/>
            <a:rect l="l" t="t" r="r" b="b"/>
            <a:pathLst>
              <a:path w="12192000" h="918209">
                <a:moveTo>
                  <a:pt x="12191695" y="0"/>
                </a:moveTo>
                <a:lnTo>
                  <a:pt x="0" y="0"/>
                </a:lnTo>
                <a:lnTo>
                  <a:pt x="0" y="918006"/>
                </a:lnTo>
                <a:lnTo>
                  <a:pt x="12191695" y="918006"/>
                </a:lnTo>
                <a:lnTo>
                  <a:pt x="12191695" y="0"/>
                </a:lnTo>
                <a:close/>
              </a:path>
            </a:pathLst>
          </a:custGeom>
          <a:solidFill>
            <a:srgbClr val="36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17">
            <a:extLst>
              <a:ext uri="{FF2B5EF4-FFF2-40B4-BE49-F238E27FC236}">
                <a16:creationId xmlns:a16="http://schemas.microsoft.com/office/drawing/2014/main" id="{F0966E27-6493-6644-9E9B-F31D386543F1}"/>
              </a:ext>
            </a:extLst>
          </p:cNvPr>
          <p:cNvSpPr/>
          <p:nvPr/>
        </p:nvSpPr>
        <p:spPr>
          <a:xfrm>
            <a:off x="10320477" y="6136855"/>
            <a:ext cx="410209" cy="190500"/>
          </a:xfrm>
          <a:custGeom>
            <a:avLst/>
            <a:gdLst/>
            <a:ahLst/>
            <a:cxnLst/>
            <a:rect l="l" t="t" r="r" b="b"/>
            <a:pathLst>
              <a:path w="410209" h="190500">
                <a:moveTo>
                  <a:pt x="20396" y="174142"/>
                </a:moveTo>
                <a:lnTo>
                  <a:pt x="15824" y="169583"/>
                </a:lnTo>
                <a:lnTo>
                  <a:pt x="4559" y="169583"/>
                </a:lnTo>
                <a:lnTo>
                  <a:pt x="0" y="174142"/>
                </a:lnTo>
                <a:lnTo>
                  <a:pt x="0" y="185407"/>
                </a:lnTo>
                <a:lnTo>
                  <a:pt x="4559" y="189979"/>
                </a:lnTo>
                <a:lnTo>
                  <a:pt x="15824" y="189979"/>
                </a:lnTo>
                <a:lnTo>
                  <a:pt x="20396" y="185407"/>
                </a:lnTo>
                <a:lnTo>
                  <a:pt x="20396" y="179781"/>
                </a:lnTo>
                <a:lnTo>
                  <a:pt x="20396" y="174142"/>
                </a:lnTo>
                <a:close/>
              </a:path>
              <a:path w="410209" h="190500">
                <a:moveTo>
                  <a:pt x="20396" y="149288"/>
                </a:moveTo>
                <a:lnTo>
                  <a:pt x="15824" y="144729"/>
                </a:lnTo>
                <a:lnTo>
                  <a:pt x="4559" y="144729"/>
                </a:lnTo>
                <a:lnTo>
                  <a:pt x="0" y="149288"/>
                </a:lnTo>
                <a:lnTo>
                  <a:pt x="0" y="160553"/>
                </a:lnTo>
                <a:lnTo>
                  <a:pt x="4559" y="165125"/>
                </a:lnTo>
                <a:lnTo>
                  <a:pt x="15824" y="165125"/>
                </a:lnTo>
                <a:lnTo>
                  <a:pt x="20396" y="160553"/>
                </a:lnTo>
                <a:lnTo>
                  <a:pt x="20396" y="154927"/>
                </a:lnTo>
                <a:lnTo>
                  <a:pt x="20396" y="149288"/>
                </a:lnTo>
                <a:close/>
              </a:path>
              <a:path w="410209" h="190500">
                <a:moveTo>
                  <a:pt x="20396" y="123253"/>
                </a:moveTo>
                <a:lnTo>
                  <a:pt x="15824" y="118694"/>
                </a:lnTo>
                <a:lnTo>
                  <a:pt x="4559" y="118694"/>
                </a:lnTo>
                <a:lnTo>
                  <a:pt x="0" y="123253"/>
                </a:lnTo>
                <a:lnTo>
                  <a:pt x="0" y="134518"/>
                </a:lnTo>
                <a:lnTo>
                  <a:pt x="4559" y="139077"/>
                </a:lnTo>
                <a:lnTo>
                  <a:pt x="15824" y="139077"/>
                </a:lnTo>
                <a:lnTo>
                  <a:pt x="20396" y="134518"/>
                </a:lnTo>
                <a:lnTo>
                  <a:pt x="20396" y="128879"/>
                </a:lnTo>
                <a:lnTo>
                  <a:pt x="20396" y="123253"/>
                </a:lnTo>
                <a:close/>
              </a:path>
              <a:path w="410209" h="190500">
                <a:moveTo>
                  <a:pt x="20396" y="97790"/>
                </a:moveTo>
                <a:lnTo>
                  <a:pt x="15824" y="93230"/>
                </a:lnTo>
                <a:lnTo>
                  <a:pt x="4559" y="93230"/>
                </a:lnTo>
                <a:lnTo>
                  <a:pt x="0" y="97790"/>
                </a:lnTo>
                <a:lnTo>
                  <a:pt x="0" y="109067"/>
                </a:lnTo>
                <a:lnTo>
                  <a:pt x="4559" y="113626"/>
                </a:lnTo>
                <a:lnTo>
                  <a:pt x="15824" y="113626"/>
                </a:lnTo>
                <a:lnTo>
                  <a:pt x="20396" y="109067"/>
                </a:lnTo>
                <a:lnTo>
                  <a:pt x="20396" y="103428"/>
                </a:lnTo>
                <a:lnTo>
                  <a:pt x="20396" y="97790"/>
                </a:lnTo>
                <a:close/>
              </a:path>
              <a:path w="410209" h="190500">
                <a:moveTo>
                  <a:pt x="45148" y="174142"/>
                </a:moveTo>
                <a:lnTo>
                  <a:pt x="40576" y="169583"/>
                </a:lnTo>
                <a:lnTo>
                  <a:pt x="29311" y="169583"/>
                </a:lnTo>
                <a:lnTo>
                  <a:pt x="24739" y="174142"/>
                </a:lnTo>
                <a:lnTo>
                  <a:pt x="24739" y="185407"/>
                </a:lnTo>
                <a:lnTo>
                  <a:pt x="29311" y="189979"/>
                </a:lnTo>
                <a:lnTo>
                  <a:pt x="40576" y="189979"/>
                </a:lnTo>
                <a:lnTo>
                  <a:pt x="45148" y="185407"/>
                </a:lnTo>
                <a:lnTo>
                  <a:pt x="45148" y="179781"/>
                </a:lnTo>
                <a:lnTo>
                  <a:pt x="45148" y="174142"/>
                </a:lnTo>
                <a:close/>
              </a:path>
              <a:path w="410209" h="190500">
                <a:moveTo>
                  <a:pt x="45148" y="149288"/>
                </a:moveTo>
                <a:lnTo>
                  <a:pt x="40576" y="144729"/>
                </a:lnTo>
                <a:lnTo>
                  <a:pt x="29311" y="144729"/>
                </a:lnTo>
                <a:lnTo>
                  <a:pt x="24739" y="149288"/>
                </a:lnTo>
                <a:lnTo>
                  <a:pt x="24739" y="160553"/>
                </a:lnTo>
                <a:lnTo>
                  <a:pt x="29311" y="165125"/>
                </a:lnTo>
                <a:lnTo>
                  <a:pt x="40576" y="165125"/>
                </a:lnTo>
                <a:lnTo>
                  <a:pt x="45148" y="160553"/>
                </a:lnTo>
                <a:lnTo>
                  <a:pt x="45148" y="154927"/>
                </a:lnTo>
                <a:lnTo>
                  <a:pt x="45148" y="149288"/>
                </a:lnTo>
                <a:close/>
              </a:path>
              <a:path w="410209" h="190500">
                <a:moveTo>
                  <a:pt x="45148" y="123253"/>
                </a:moveTo>
                <a:lnTo>
                  <a:pt x="40576" y="118694"/>
                </a:lnTo>
                <a:lnTo>
                  <a:pt x="29311" y="118694"/>
                </a:lnTo>
                <a:lnTo>
                  <a:pt x="24739" y="123253"/>
                </a:lnTo>
                <a:lnTo>
                  <a:pt x="24739" y="134518"/>
                </a:lnTo>
                <a:lnTo>
                  <a:pt x="29311" y="139077"/>
                </a:lnTo>
                <a:lnTo>
                  <a:pt x="40576" y="139077"/>
                </a:lnTo>
                <a:lnTo>
                  <a:pt x="45148" y="134518"/>
                </a:lnTo>
                <a:lnTo>
                  <a:pt x="45148" y="128879"/>
                </a:lnTo>
                <a:lnTo>
                  <a:pt x="45148" y="123253"/>
                </a:lnTo>
                <a:close/>
              </a:path>
              <a:path w="410209" h="190500">
                <a:moveTo>
                  <a:pt x="45148" y="97790"/>
                </a:moveTo>
                <a:lnTo>
                  <a:pt x="40576" y="93230"/>
                </a:lnTo>
                <a:lnTo>
                  <a:pt x="29311" y="93230"/>
                </a:lnTo>
                <a:lnTo>
                  <a:pt x="24739" y="97790"/>
                </a:lnTo>
                <a:lnTo>
                  <a:pt x="24739" y="109067"/>
                </a:lnTo>
                <a:lnTo>
                  <a:pt x="29311" y="113626"/>
                </a:lnTo>
                <a:lnTo>
                  <a:pt x="40576" y="113626"/>
                </a:lnTo>
                <a:lnTo>
                  <a:pt x="45148" y="109067"/>
                </a:lnTo>
                <a:lnTo>
                  <a:pt x="45148" y="103428"/>
                </a:lnTo>
                <a:lnTo>
                  <a:pt x="45148" y="97790"/>
                </a:lnTo>
                <a:close/>
              </a:path>
              <a:path w="410209" h="190500">
                <a:moveTo>
                  <a:pt x="69519" y="174142"/>
                </a:moveTo>
                <a:lnTo>
                  <a:pt x="64947" y="169583"/>
                </a:lnTo>
                <a:lnTo>
                  <a:pt x="53670" y="169583"/>
                </a:lnTo>
                <a:lnTo>
                  <a:pt x="49123" y="174142"/>
                </a:lnTo>
                <a:lnTo>
                  <a:pt x="49123" y="185407"/>
                </a:lnTo>
                <a:lnTo>
                  <a:pt x="53670" y="189979"/>
                </a:lnTo>
                <a:lnTo>
                  <a:pt x="64947" y="189979"/>
                </a:lnTo>
                <a:lnTo>
                  <a:pt x="69519" y="185407"/>
                </a:lnTo>
                <a:lnTo>
                  <a:pt x="69519" y="179781"/>
                </a:lnTo>
                <a:lnTo>
                  <a:pt x="69519" y="174142"/>
                </a:lnTo>
                <a:close/>
              </a:path>
              <a:path w="410209" h="190500">
                <a:moveTo>
                  <a:pt x="69519" y="149288"/>
                </a:moveTo>
                <a:lnTo>
                  <a:pt x="64947" y="144729"/>
                </a:lnTo>
                <a:lnTo>
                  <a:pt x="53670" y="144729"/>
                </a:lnTo>
                <a:lnTo>
                  <a:pt x="49123" y="149288"/>
                </a:lnTo>
                <a:lnTo>
                  <a:pt x="49123" y="160553"/>
                </a:lnTo>
                <a:lnTo>
                  <a:pt x="53670" y="165125"/>
                </a:lnTo>
                <a:lnTo>
                  <a:pt x="64947" y="165125"/>
                </a:lnTo>
                <a:lnTo>
                  <a:pt x="69519" y="160553"/>
                </a:lnTo>
                <a:lnTo>
                  <a:pt x="69519" y="154927"/>
                </a:lnTo>
                <a:lnTo>
                  <a:pt x="69519" y="149288"/>
                </a:lnTo>
                <a:close/>
              </a:path>
              <a:path w="410209" h="190500">
                <a:moveTo>
                  <a:pt x="69519" y="123253"/>
                </a:moveTo>
                <a:lnTo>
                  <a:pt x="64947" y="118694"/>
                </a:lnTo>
                <a:lnTo>
                  <a:pt x="53670" y="118694"/>
                </a:lnTo>
                <a:lnTo>
                  <a:pt x="49123" y="123253"/>
                </a:lnTo>
                <a:lnTo>
                  <a:pt x="49123" y="134518"/>
                </a:lnTo>
                <a:lnTo>
                  <a:pt x="53670" y="139077"/>
                </a:lnTo>
                <a:lnTo>
                  <a:pt x="64947" y="139077"/>
                </a:lnTo>
                <a:lnTo>
                  <a:pt x="69519" y="134518"/>
                </a:lnTo>
                <a:lnTo>
                  <a:pt x="69519" y="128879"/>
                </a:lnTo>
                <a:lnTo>
                  <a:pt x="69519" y="123253"/>
                </a:lnTo>
                <a:close/>
              </a:path>
              <a:path w="410209" h="190500">
                <a:moveTo>
                  <a:pt x="92113" y="174142"/>
                </a:moveTo>
                <a:lnTo>
                  <a:pt x="87541" y="169583"/>
                </a:lnTo>
                <a:lnTo>
                  <a:pt x="76276" y="169583"/>
                </a:lnTo>
                <a:lnTo>
                  <a:pt x="71716" y="174142"/>
                </a:lnTo>
                <a:lnTo>
                  <a:pt x="71716" y="185407"/>
                </a:lnTo>
                <a:lnTo>
                  <a:pt x="76276" y="189979"/>
                </a:lnTo>
                <a:lnTo>
                  <a:pt x="87541" y="189979"/>
                </a:lnTo>
                <a:lnTo>
                  <a:pt x="92113" y="185407"/>
                </a:lnTo>
                <a:lnTo>
                  <a:pt x="92113" y="179781"/>
                </a:lnTo>
                <a:lnTo>
                  <a:pt x="92113" y="174142"/>
                </a:lnTo>
                <a:close/>
              </a:path>
              <a:path w="410209" h="190500">
                <a:moveTo>
                  <a:pt x="92113" y="149288"/>
                </a:moveTo>
                <a:lnTo>
                  <a:pt x="87541" y="144729"/>
                </a:lnTo>
                <a:lnTo>
                  <a:pt x="76276" y="144729"/>
                </a:lnTo>
                <a:lnTo>
                  <a:pt x="71716" y="149288"/>
                </a:lnTo>
                <a:lnTo>
                  <a:pt x="71716" y="160553"/>
                </a:lnTo>
                <a:lnTo>
                  <a:pt x="76276" y="165125"/>
                </a:lnTo>
                <a:lnTo>
                  <a:pt x="87541" y="165125"/>
                </a:lnTo>
                <a:lnTo>
                  <a:pt x="92113" y="160553"/>
                </a:lnTo>
                <a:lnTo>
                  <a:pt x="92113" y="154927"/>
                </a:lnTo>
                <a:lnTo>
                  <a:pt x="92113" y="149288"/>
                </a:lnTo>
                <a:close/>
              </a:path>
              <a:path w="410209" h="190500">
                <a:moveTo>
                  <a:pt x="92113" y="123253"/>
                </a:moveTo>
                <a:lnTo>
                  <a:pt x="87541" y="118694"/>
                </a:lnTo>
                <a:lnTo>
                  <a:pt x="76276" y="118694"/>
                </a:lnTo>
                <a:lnTo>
                  <a:pt x="71716" y="123253"/>
                </a:lnTo>
                <a:lnTo>
                  <a:pt x="71716" y="134518"/>
                </a:lnTo>
                <a:lnTo>
                  <a:pt x="76276" y="139077"/>
                </a:lnTo>
                <a:lnTo>
                  <a:pt x="87541" y="139077"/>
                </a:lnTo>
                <a:lnTo>
                  <a:pt x="92113" y="134518"/>
                </a:lnTo>
                <a:lnTo>
                  <a:pt x="92113" y="128879"/>
                </a:lnTo>
                <a:lnTo>
                  <a:pt x="92113" y="123253"/>
                </a:lnTo>
                <a:close/>
              </a:path>
              <a:path w="410209" h="190500">
                <a:moveTo>
                  <a:pt x="92113" y="97790"/>
                </a:moveTo>
                <a:lnTo>
                  <a:pt x="87541" y="93230"/>
                </a:lnTo>
                <a:lnTo>
                  <a:pt x="76276" y="93230"/>
                </a:lnTo>
                <a:lnTo>
                  <a:pt x="71716" y="97790"/>
                </a:lnTo>
                <a:lnTo>
                  <a:pt x="71716" y="109067"/>
                </a:lnTo>
                <a:lnTo>
                  <a:pt x="76276" y="113626"/>
                </a:lnTo>
                <a:lnTo>
                  <a:pt x="87541" y="113626"/>
                </a:lnTo>
                <a:lnTo>
                  <a:pt x="92113" y="109067"/>
                </a:lnTo>
                <a:lnTo>
                  <a:pt x="92113" y="103428"/>
                </a:lnTo>
                <a:lnTo>
                  <a:pt x="92113" y="97790"/>
                </a:lnTo>
                <a:close/>
              </a:path>
              <a:path w="410209" h="190500">
                <a:moveTo>
                  <a:pt x="116967" y="149288"/>
                </a:moveTo>
                <a:lnTo>
                  <a:pt x="112395" y="144729"/>
                </a:lnTo>
                <a:lnTo>
                  <a:pt x="101130" y="144729"/>
                </a:lnTo>
                <a:lnTo>
                  <a:pt x="96583" y="149288"/>
                </a:lnTo>
                <a:lnTo>
                  <a:pt x="96583" y="160553"/>
                </a:lnTo>
                <a:lnTo>
                  <a:pt x="101130" y="165125"/>
                </a:lnTo>
                <a:lnTo>
                  <a:pt x="112395" y="165125"/>
                </a:lnTo>
                <a:lnTo>
                  <a:pt x="116967" y="160553"/>
                </a:lnTo>
                <a:lnTo>
                  <a:pt x="116967" y="154927"/>
                </a:lnTo>
                <a:lnTo>
                  <a:pt x="116967" y="149288"/>
                </a:lnTo>
                <a:close/>
              </a:path>
              <a:path w="410209" h="190500">
                <a:moveTo>
                  <a:pt x="116967" y="123253"/>
                </a:moveTo>
                <a:lnTo>
                  <a:pt x="112395" y="118694"/>
                </a:lnTo>
                <a:lnTo>
                  <a:pt x="101130" y="118694"/>
                </a:lnTo>
                <a:lnTo>
                  <a:pt x="96583" y="123253"/>
                </a:lnTo>
                <a:lnTo>
                  <a:pt x="96583" y="134518"/>
                </a:lnTo>
                <a:lnTo>
                  <a:pt x="101130" y="139077"/>
                </a:lnTo>
                <a:lnTo>
                  <a:pt x="112395" y="139077"/>
                </a:lnTo>
                <a:lnTo>
                  <a:pt x="116967" y="134518"/>
                </a:lnTo>
                <a:lnTo>
                  <a:pt x="116967" y="128879"/>
                </a:lnTo>
                <a:lnTo>
                  <a:pt x="116967" y="123253"/>
                </a:lnTo>
                <a:close/>
              </a:path>
              <a:path w="410209" h="190500">
                <a:moveTo>
                  <a:pt x="116967" y="97790"/>
                </a:moveTo>
                <a:lnTo>
                  <a:pt x="112395" y="93230"/>
                </a:lnTo>
                <a:lnTo>
                  <a:pt x="101130" y="93230"/>
                </a:lnTo>
                <a:lnTo>
                  <a:pt x="96583" y="97790"/>
                </a:lnTo>
                <a:lnTo>
                  <a:pt x="96583" y="109067"/>
                </a:lnTo>
                <a:lnTo>
                  <a:pt x="101130" y="113626"/>
                </a:lnTo>
                <a:lnTo>
                  <a:pt x="112395" y="113626"/>
                </a:lnTo>
                <a:lnTo>
                  <a:pt x="116967" y="109067"/>
                </a:lnTo>
                <a:lnTo>
                  <a:pt x="116967" y="103428"/>
                </a:lnTo>
                <a:lnTo>
                  <a:pt x="116967" y="97790"/>
                </a:lnTo>
                <a:close/>
              </a:path>
              <a:path w="410209" h="190500">
                <a:moveTo>
                  <a:pt x="116967" y="73812"/>
                </a:moveTo>
                <a:lnTo>
                  <a:pt x="112395" y="69253"/>
                </a:lnTo>
                <a:lnTo>
                  <a:pt x="101130" y="69253"/>
                </a:lnTo>
                <a:lnTo>
                  <a:pt x="96583" y="73812"/>
                </a:lnTo>
                <a:lnTo>
                  <a:pt x="96583" y="85090"/>
                </a:lnTo>
                <a:lnTo>
                  <a:pt x="101130" y="89649"/>
                </a:lnTo>
                <a:lnTo>
                  <a:pt x="112395" y="89649"/>
                </a:lnTo>
                <a:lnTo>
                  <a:pt x="116967" y="85090"/>
                </a:lnTo>
                <a:lnTo>
                  <a:pt x="116967" y="79451"/>
                </a:lnTo>
                <a:lnTo>
                  <a:pt x="116967" y="73812"/>
                </a:lnTo>
                <a:close/>
              </a:path>
              <a:path w="410209" h="190500">
                <a:moveTo>
                  <a:pt x="116967" y="49834"/>
                </a:moveTo>
                <a:lnTo>
                  <a:pt x="112395" y="45275"/>
                </a:lnTo>
                <a:lnTo>
                  <a:pt x="101130" y="45275"/>
                </a:lnTo>
                <a:lnTo>
                  <a:pt x="96583" y="49834"/>
                </a:lnTo>
                <a:lnTo>
                  <a:pt x="96583" y="61112"/>
                </a:lnTo>
                <a:lnTo>
                  <a:pt x="101130" y="65671"/>
                </a:lnTo>
                <a:lnTo>
                  <a:pt x="112395" y="65671"/>
                </a:lnTo>
                <a:lnTo>
                  <a:pt x="116967" y="61112"/>
                </a:lnTo>
                <a:lnTo>
                  <a:pt x="116967" y="55473"/>
                </a:lnTo>
                <a:lnTo>
                  <a:pt x="116967" y="49834"/>
                </a:lnTo>
                <a:close/>
              </a:path>
              <a:path w="410209" h="190500">
                <a:moveTo>
                  <a:pt x="116967" y="27647"/>
                </a:moveTo>
                <a:lnTo>
                  <a:pt x="112395" y="23075"/>
                </a:lnTo>
                <a:lnTo>
                  <a:pt x="101130" y="23075"/>
                </a:lnTo>
                <a:lnTo>
                  <a:pt x="96583" y="27647"/>
                </a:lnTo>
                <a:lnTo>
                  <a:pt x="96583" y="38925"/>
                </a:lnTo>
                <a:lnTo>
                  <a:pt x="101130" y="43484"/>
                </a:lnTo>
                <a:lnTo>
                  <a:pt x="112395" y="43484"/>
                </a:lnTo>
                <a:lnTo>
                  <a:pt x="116967" y="38925"/>
                </a:lnTo>
                <a:lnTo>
                  <a:pt x="116967" y="33286"/>
                </a:lnTo>
                <a:lnTo>
                  <a:pt x="116967" y="27647"/>
                </a:lnTo>
                <a:close/>
              </a:path>
              <a:path w="410209" h="190500">
                <a:moveTo>
                  <a:pt x="141947" y="149288"/>
                </a:moveTo>
                <a:lnTo>
                  <a:pt x="137388" y="144729"/>
                </a:lnTo>
                <a:lnTo>
                  <a:pt x="126111" y="144729"/>
                </a:lnTo>
                <a:lnTo>
                  <a:pt x="121551" y="149288"/>
                </a:lnTo>
                <a:lnTo>
                  <a:pt x="121551" y="160553"/>
                </a:lnTo>
                <a:lnTo>
                  <a:pt x="126111" y="165125"/>
                </a:lnTo>
                <a:lnTo>
                  <a:pt x="137388" y="165125"/>
                </a:lnTo>
                <a:lnTo>
                  <a:pt x="141947" y="160553"/>
                </a:lnTo>
                <a:lnTo>
                  <a:pt x="141947" y="154927"/>
                </a:lnTo>
                <a:lnTo>
                  <a:pt x="141947" y="149288"/>
                </a:lnTo>
                <a:close/>
              </a:path>
              <a:path w="410209" h="190500">
                <a:moveTo>
                  <a:pt x="141947" y="123253"/>
                </a:moveTo>
                <a:lnTo>
                  <a:pt x="137388" y="118694"/>
                </a:lnTo>
                <a:lnTo>
                  <a:pt x="126111" y="118694"/>
                </a:lnTo>
                <a:lnTo>
                  <a:pt x="121551" y="123253"/>
                </a:lnTo>
                <a:lnTo>
                  <a:pt x="121551" y="134518"/>
                </a:lnTo>
                <a:lnTo>
                  <a:pt x="126111" y="139077"/>
                </a:lnTo>
                <a:lnTo>
                  <a:pt x="137388" y="139077"/>
                </a:lnTo>
                <a:lnTo>
                  <a:pt x="141947" y="134518"/>
                </a:lnTo>
                <a:lnTo>
                  <a:pt x="141947" y="128879"/>
                </a:lnTo>
                <a:lnTo>
                  <a:pt x="141947" y="123253"/>
                </a:lnTo>
                <a:close/>
              </a:path>
              <a:path w="410209" h="190500">
                <a:moveTo>
                  <a:pt x="141947" y="97790"/>
                </a:moveTo>
                <a:lnTo>
                  <a:pt x="137388" y="93230"/>
                </a:lnTo>
                <a:lnTo>
                  <a:pt x="126111" y="93230"/>
                </a:lnTo>
                <a:lnTo>
                  <a:pt x="121551" y="97790"/>
                </a:lnTo>
                <a:lnTo>
                  <a:pt x="121551" y="109067"/>
                </a:lnTo>
                <a:lnTo>
                  <a:pt x="126111" y="113626"/>
                </a:lnTo>
                <a:lnTo>
                  <a:pt x="137388" y="113626"/>
                </a:lnTo>
                <a:lnTo>
                  <a:pt x="141947" y="109067"/>
                </a:lnTo>
                <a:lnTo>
                  <a:pt x="141947" y="103428"/>
                </a:lnTo>
                <a:lnTo>
                  <a:pt x="141947" y="97790"/>
                </a:lnTo>
                <a:close/>
              </a:path>
              <a:path w="410209" h="190500">
                <a:moveTo>
                  <a:pt x="141947" y="73812"/>
                </a:moveTo>
                <a:lnTo>
                  <a:pt x="137388" y="69253"/>
                </a:lnTo>
                <a:lnTo>
                  <a:pt x="126111" y="69253"/>
                </a:lnTo>
                <a:lnTo>
                  <a:pt x="121551" y="73812"/>
                </a:lnTo>
                <a:lnTo>
                  <a:pt x="121551" y="85090"/>
                </a:lnTo>
                <a:lnTo>
                  <a:pt x="126111" y="89649"/>
                </a:lnTo>
                <a:lnTo>
                  <a:pt x="137388" y="89649"/>
                </a:lnTo>
                <a:lnTo>
                  <a:pt x="141947" y="85090"/>
                </a:lnTo>
                <a:lnTo>
                  <a:pt x="141947" y="79451"/>
                </a:lnTo>
                <a:lnTo>
                  <a:pt x="141947" y="73812"/>
                </a:lnTo>
                <a:close/>
              </a:path>
              <a:path w="410209" h="190500">
                <a:moveTo>
                  <a:pt x="141947" y="49834"/>
                </a:moveTo>
                <a:lnTo>
                  <a:pt x="137388" y="45275"/>
                </a:lnTo>
                <a:lnTo>
                  <a:pt x="126111" y="45275"/>
                </a:lnTo>
                <a:lnTo>
                  <a:pt x="121551" y="49834"/>
                </a:lnTo>
                <a:lnTo>
                  <a:pt x="121551" y="61112"/>
                </a:lnTo>
                <a:lnTo>
                  <a:pt x="126111" y="65671"/>
                </a:lnTo>
                <a:lnTo>
                  <a:pt x="137388" y="65671"/>
                </a:lnTo>
                <a:lnTo>
                  <a:pt x="141947" y="61112"/>
                </a:lnTo>
                <a:lnTo>
                  <a:pt x="141947" y="55473"/>
                </a:lnTo>
                <a:lnTo>
                  <a:pt x="141947" y="49834"/>
                </a:lnTo>
                <a:close/>
              </a:path>
              <a:path w="410209" h="190500">
                <a:moveTo>
                  <a:pt x="141947" y="27647"/>
                </a:moveTo>
                <a:lnTo>
                  <a:pt x="137388" y="23075"/>
                </a:lnTo>
                <a:lnTo>
                  <a:pt x="126111" y="23075"/>
                </a:lnTo>
                <a:lnTo>
                  <a:pt x="121551" y="27647"/>
                </a:lnTo>
                <a:lnTo>
                  <a:pt x="121551" y="38925"/>
                </a:lnTo>
                <a:lnTo>
                  <a:pt x="126111" y="43484"/>
                </a:lnTo>
                <a:lnTo>
                  <a:pt x="137388" y="43484"/>
                </a:lnTo>
                <a:lnTo>
                  <a:pt x="141947" y="38925"/>
                </a:lnTo>
                <a:lnTo>
                  <a:pt x="141947" y="33286"/>
                </a:lnTo>
                <a:lnTo>
                  <a:pt x="141947" y="27647"/>
                </a:lnTo>
                <a:close/>
              </a:path>
              <a:path w="410209" h="190500">
                <a:moveTo>
                  <a:pt x="165938" y="174142"/>
                </a:moveTo>
                <a:lnTo>
                  <a:pt x="161366" y="169583"/>
                </a:lnTo>
                <a:lnTo>
                  <a:pt x="150101" y="169583"/>
                </a:lnTo>
                <a:lnTo>
                  <a:pt x="145529" y="174142"/>
                </a:lnTo>
                <a:lnTo>
                  <a:pt x="145529" y="185407"/>
                </a:lnTo>
                <a:lnTo>
                  <a:pt x="150101" y="189979"/>
                </a:lnTo>
                <a:lnTo>
                  <a:pt x="161366" y="189979"/>
                </a:lnTo>
                <a:lnTo>
                  <a:pt x="165938" y="185407"/>
                </a:lnTo>
                <a:lnTo>
                  <a:pt x="165938" y="179781"/>
                </a:lnTo>
                <a:lnTo>
                  <a:pt x="165938" y="174142"/>
                </a:lnTo>
                <a:close/>
              </a:path>
              <a:path w="410209" h="190500">
                <a:moveTo>
                  <a:pt x="165938" y="149288"/>
                </a:moveTo>
                <a:lnTo>
                  <a:pt x="161366" y="144729"/>
                </a:lnTo>
                <a:lnTo>
                  <a:pt x="150101" y="144729"/>
                </a:lnTo>
                <a:lnTo>
                  <a:pt x="145529" y="149288"/>
                </a:lnTo>
                <a:lnTo>
                  <a:pt x="145529" y="160553"/>
                </a:lnTo>
                <a:lnTo>
                  <a:pt x="150101" y="165125"/>
                </a:lnTo>
                <a:lnTo>
                  <a:pt x="161366" y="165125"/>
                </a:lnTo>
                <a:lnTo>
                  <a:pt x="165938" y="160553"/>
                </a:lnTo>
                <a:lnTo>
                  <a:pt x="165938" y="154927"/>
                </a:lnTo>
                <a:lnTo>
                  <a:pt x="165938" y="149288"/>
                </a:lnTo>
                <a:close/>
              </a:path>
              <a:path w="410209" h="190500">
                <a:moveTo>
                  <a:pt x="165938" y="123253"/>
                </a:moveTo>
                <a:lnTo>
                  <a:pt x="161366" y="118694"/>
                </a:lnTo>
                <a:lnTo>
                  <a:pt x="150101" y="118694"/>
                </a:lnTo>
                <a:lnTo>
                  <a:pt x="145529" y="123253"/>
                </a:lnTo>
                <a:lnTo>
                  <a:pt x="145529" y="134518"/>
                </a:lnTo>
                <a:lnTo>
                  <a:pt x="150101" y="139077"/>
                </a:lnTo>
                <a:lnTo>
                  <a:pt x="161366" y="139077"/>
                </a:lnTo>
                <a:lnTo>
                  <a:pt x="165938" y="134518"/>
                </a:lnTo>
                <a:lnTo>
                  <a:pt x="165938" y="128879"/>
                </a:lnTo>
                <a:lnTo>
                  <a:pt x="165938" y="123253"/>
                </a:lnTo>
                <a:close/>
              </a:path>
              <a:path w="410209" h="190500">
                <a:moveTo>
                  <a:pt x="165938" y="97790"/>
                </a:moveTo>
                <a:lnTo>
                  <a:pt x="161366" y="93230"/>
                </a:lnTo>
                <a:lnTo>
                  <a:pt x="150101" y="93230"/>
                </a:lnTo>
                <a:lnTo>
                  <a:pt x="145529" y="97790"/>
                </a:lnTo>
                <a:lnTo>
                  <a:pt x="145529" y="109067"/>
                </a:lnTo>
                <a:lnTo>
                  <a:pt x="150101" y="113626"/>
                </a:lnTo>
                <a:lnTo>
                  <a:pt x="161366" y="113626"/>
                </a:lnTo>
                <a:lnTo>
                  <a:pt x="165938" y="109067"/>
                </a:lnTo>
                <a:lnTo>
                  <a:pt x="165938" y="103428"/>
                </a:lnTo>
                <a:lnTo>
                  <a:pt x="165938" y="97790"/>
                </a:lnTo>
                <a:close/>
              </a:path>
              <a:path w="410209" h="190500">
                <a:moveTo>
                  <a:pt x="165938" y="73812"/>
                </a:moveTo>
                <a:lnTo>
                  <a:pt x="161366" y="69253"/>
                </a:lnTo>
                <a:lnTo>
                  <a:pt x="150101" y="69253"/>
                </a:lnTo>
                <a:lnTo>
                  <a:pt x="145529" y="73812"/>
                </a:lnTo>
                <a:lnTo>
                  <a:pt x="145529" y="85090"/>
                </a:lnTo>
                <a:lnTo>
                  <a:pt x="150101" y="89649"/>
                </a:lnTo>
                <a:lnTo>
                  <a:pt x="161366" y="89649"/>
                </a:lnTo>
                <a:lnTo>
                  <a:pt x="165938" y="85090"/>
                </a:lnTo>
                <a:lnTo>
                  <a:pt x="165938" y="79451"/>
                </a:lnTo>
                <a:lnTo>
                  <a:pt x="165938" y="73812"/>
                </a:lnTo>
                <a:close/>
              </a:path>
              <a:path w="410209" h="190500">
                <a:moveTo>
                  <a:pt x="165938" y="49834"/>
                </a:moveTo>
                <a:lnTo>
                  <a:pt x="161366" y="45275"/>
                </a:lnTo>
                <a:lnTo>
                  <a:pt x="150101" y="45275"/>
                </a:lnTo>
                <a:lnTo>
                  <a:pt x="145529" y="49834"/>
                </a:lnTo>
                <a:lnTo>
                  <a:pt x="145529" y="61112"/>
                </a:lnTo>
                <a:lnTo>
                  <a:pt x="150101" y="65671"/>
                </a:lnTo>
                <a:lnTo>
                  <a:pt x="161366" y="65671"/>
                </a:lnTo>
                <a:lnTo>
                  <a:pt x="165938" y="61112"/>
                </a:lnTo>
                <a:lnTo>
                  <a:pt x="165938" y="55473"/>
                </a:lnTo>
                <a:lnTo>
                  <a:pt x="165938" y="49834"/>
                </a:lnTo>
                <a:close/>
              </a:path>
              <a:path w="410209" h="190500">
                <a:moveTo>
                  <a:pt x="165938" y="27647"/>
                </a:moveTo>
                <a:lnTo>
                  <a:pt x="161366" y="23075"/>
                </a:lnTo>
                <a:lnTo>
                  <a:pt x="150101" y="23075"/>
                </a:lnTo>
                <a:lnTo>
                  <a:pt x="145529" y="27647"/>
                </a:lnTo>
                <a:lnTo>
                  <a:pt x="145529" y="38925"/>
                </a:lnTo>
                <a:lnTo>
                  <a:pt x="150101" y="43484"/>
                </a:lnTo>
                <a:lnTo>
                  <a:pt x="161366" y="43484"/>
                </a:lnTo>
                <a:lnTo>
                  <a:pt x="165938" y="38925"/>
                </a:lnTo>
                <a:lnTo>
                  <a:pt x="165938" y="33286"/>
                </a:lnTo>
                <a:lnTo>
                  <a:pt x="165938" y="27647"/>
                </a:lnTo>
                <a:close/>
              </a:path>
              <a:path w="410209" h="190500">
                <a:moveTo>
                  <a:pt x="189725" y="174142"/>
                </a:moveTo>
                <a:lnTo>
                  <a:pt x="185153" y="169583"/>
                </a:lnTo>
                <a:lnTo>
                  <a:pt x="173875" y="169583"/>
                </a:lnTo>
                <a:lnTo>
                  <a:pt x="169316" y="174142"/>
                </a:lnTo>
                <a:lnTo>
                  <a:pt x="169316" y="185407"/>
                </a:lnTo>
                <a:lnTo>
                  <a:pt x="173875" y="189979"/>
                </a:lnTo>
                <a:lnTo>
                  <a:pt x="185153" y="189979"/>
                </a:lnTo>
                <a:lnTo>
                  <a:pt x="189725" y="185407"/>
                </a:lnTo>
                <a:lnTo>
                  <a:pt x="189725" y="179781"/>
                </a:lnTo>
                <a:lnTo>
                  <a:pt x="189725" y="174142"/>
                </a:lnTo>
                <a:close/>
              </a:path>
              <a:path w="410209" h="190500">
                <a:moveTo>
                  <a:pt x="189725" y="149288"/>
                </a:moveTo>
                <a:lnTo>
                  <a:pt x="185153" y="144729"/>
                </a:lnTo>
                <a:lnTo>
                  <a:pt x="173875" y="144729"/>
                </a:lnTo>
                <a:lnTo>
                  <a:pt x="169316" y="149288"/>
                </a:lnTo>
                <a:lnTo>
                  <a:pt x="169316" y="160553"/>
                </a:lnTo>
                <a:lnTo>
                  <a:pt x="173875" y="165125"/>
                </a:lnTo>
                <a:lnTo>
                  <a:pt x="185153" y="165125"/>
                </a:lnTo>
                <a:lnTo>
                  <a:pt x="189725" y="160553"/>
                </a:lnTo>
                <a:lnTo>
                  <a:pt x="189725" y="154927"/>
                </a:lnTo>
                <a:lnTo>
                  <a:pt x="189725" y="149288"/>
                </a:lnTo>
                <a:close/>
              </a:path>
              <a:path w="410209" h="190500">
                <a:moveTo>
                  <a:pt x="189725" y="123253"/>
                </a:moveTo>
                <a:lnTo>
                  <a:pt x="185153" y="118694"/>
                </a:lnTo>
                <a:lnTo>
                  <a:pt x="173875" y="118694"/>
                </a:lnTo>
                <a:lnTo>
                  <a:pt x="169316" y="123253"/>
                </a:lnTo>
                <a:lnTo>
                  <a:pt x="169316" y="134518"/>
                </a:lnTo>
                <a:lnTo>
                  <a:pt x="173875" y="139077"/>
                </a:lnTo>
                <a:lnTo>
                  <a:pt x="185153" y="139077"/>
                </a:lnTo>
                <a:lnTo>
                  <a:pt x="189725" y="134518"/>
                </a:lnTo>
                <a:lnTo>
                  <a:pt x="189725" y="128879"/>
                </a:lnTo>
                <a:lnTo>
                  <a:pt x="189725" y="123253"/>
                </a:lnTo>
                <a:close/>
              </a:path>
              <a:path w="410209" h="190500">
                <a:moveTo>
                  <a:pt x="189725" y="97790"/>
                </a:moveTo>
                <a:lnTo>
                  <a:pt x="185153" y="93230"/>
                </a:lnTo>
                <a:lnTo>
                  <a:pt x="173875" y="93230"/>
                </a:lnTo>
                <a:lnTo>
                  <a:pt x="169316" y="97790"/>
                </a:lnTo>
                <a:lnTo>
                  <a:pt x="169316" y="109067"/>
                </a:lnTo>
                <a:lnTo>
                  <a:pt x="173875" y="113626"/>
                </a:lnTo>
                <a:lnTo>
                  <a:pt x="185153" y="113626"/>
                </a:lnTo>
                <a:lnTo>
                  <a:pt x="189725" y="109067"/>
                </a:lnTo>
                <a:lnTo>
                  <a:pt x="189725" y="103428"/>
                </a:lnTo>
                <a:lnTo>
                  <a:pt x="189725" y="97790"/>
                </a:lnTo>
                <a:close/>
              </a:path>
              <a:path w="410209" h="190500">
                <a:moveTo>
                  <a:pt x="189725" y="73812"/>
                </a:moveTo>
                <a:lnTo>
                  <a:pt x="185153" y="69253"/>
                </a:lnTo>
                <a:lnTo>
                  <a:pt x="173875" y="69253"/>
                </a:lnTo>
                <a:lnTo>
                  <a:pt x="169316" y="73812"/>
                </a:lnTo>
                <a:lnTo>
                  <a:pt x="169316" y="85090"/>
                </a:lnTo>
                <a:lnTo>
                  <a:pt x="173875" y="89649"/>
                </a:lnTo>
                <a:lnTo>
                  <a:pt x="185153" y="89649"/>
                </a:lnTo>
                <a:lnTo>
                  <a:pt x="189725" y="85090"/>
                </a:lnTo>
                <a:lnTo>
                  <a:pt x="189725" y="79451"/>
                </a:lnTo>
                <a:lnTo>
                  <a:pt x="189725" y="73812"/>
                </a:lnTo>
                <a:close/>
              </a:path>
              <a:path w="410209" h="190500">
                <a:moveTo>
                  <a:pt x="189725" y="49834"/>
                </a:moveTo>
                <a:lnTo>
                  <a:pt x="185153" y="45275"/>
                </a:lnTo>
                <a:lnTo>
                  <a:pt x="173875" y="45275"/>
                </a:lnTo>
                <a:lnTo>
                  <a:pt x="169316" y="49834"/>
                </a:lnTo>
                <a:lnTo>
                  <a:pt x="169316" y="61112"/>
                </a:lnTo>
                <a:lnTo>
                  <a:pt x="173875" y="65671"/>
                </a:lnTo>
                <a:lnTo>
                  <a:pt x="185153" y="65671"/>
                </a:lnTo>
                <a:lnTo>
                  <a:pt x="189725" y="61112"/>
                </a:lnTo>
                <a:lnTo>
                  <a:pt x="189725" y="55473"/>
                </a:lnTo>
                <a:lnTo>
                  <a:pt x="189725" y="49834"/>
                </a:lnTo>
                <a:close/>
              </a:path>
              <a:path w="410209" h="190500">
                <a:moveTo>
                  <a:pt x="189725" y="27647"/>
                </a:moveTo>
                <a:lnTo>
                  <a:pt x="185153" y="23075"/>
                </a:lnTo>
                <a:lnTo>
                  <a:pt x="173875" y="23075"/>
                </a:lnTo>
                <a:lnTo>
                  <a:pt x="169316" y="27647"/>
                </a:lnTo>
                <a:lnTo>
                  <a:pt x="169316" y="38925"/>
                </a:lnTo>
                <a:lnTo>
                  <a:pt x="173875" y="43484"/>
                </a:lnTo>
                <a:lnTo>
                  <a:pt x="185153" y="43484"/>
                </a:lnTo>
                <a:lnTo>
                  <a:pt x="189725" y="38925"/>
                </a:lnTo>
                <a:lnTo>
                  <a:pt x="189725" y="33286"/>
                </a:lnTo>
                <a:lnTo>
                  <a:pt x="189725" y="27647"/>
                </a:lnTo>
                <a:close/>
              </a:path>
              <a:path w="410209" h="190500">
                <a:moveTo>
                  <a:pt x="189725" y="4572"/>
                </a:moveTo>
                <a:lnTo>
                  <a:pt x="185153" y="0"/>
                </a:lnTo>
                <a:lnTo>
                  <a:pt x="173875" y="0"/>
                </a:lnTo>
                <a:lnTo>
                  <a:pt x="169316" y="4572"/>
                </a:lnTo>
                <a:lnTo>
                  <a:pt x="169316" y="15824"/>
                </a:lnTo>
                <a:lnTo>
                  <a:pt x="173875" y="20396"/>
                </a:lnTo>
                <a:lnTo>
                  <a:pt x="185153" y="20396"/>
                </a:lnTo>
                <a:lnTo>
                  <a:pt x="189725" y="15824"/>
                </a:lnTo>
                <a:lnTo>
                  <a:pt x="189725" y="10198"/>
                </a:lnTo>
                <a:lnTo>
                  <a:pt x="189725" y="4572"/>
                </a:lnTo>
                <a:close/>
              </a:path>
              <a:path w="410209" h="190500">
                <a:moveTo>
                  <a:pt x="213004" y="174142"/>
                </a:moveTo>
                <a:lnTo>
                  <a:pt x="208432" y="169583"/>
                </a:lnTo>
                <a:lnTo>
                  <a:pt x="197167" y="169583"/>
                </a:lnTo>
                <a:lnTo>
                  <a:pt x="192608" y="174142"/>
                </a:lnTo>
                <a:lnTo>
                  <a:pt x="192608" y="185407"/>
                </a:lnTo>
                <a:lnTo>
                  <a:pt x="197167" y="189979"/>
                </a:lnTo>
                <a:lnTo>
                  <a:pt x="208432" y="189979"/>
                </a:lnTo>
                <a:lnTo>
                  <a:pt x="213004" y="185407"/>
                </a:lnTo>
                <a:lnTo>
                  <a:pt x="213004" y="179781"/>
                </a:lnTo>
                <a:lnTo>
                  <a:pt x="213004" y="174142"/>
                </a:lnTo>
                <a:close/>
              </a:path>
              <a:path w="410209" h="190500">
                <a:moveTo>
                  <a:pt x="213004" y="149288"/>
                </a:moveTo>
                <a:lnTo>
                  <a:pt x="208432" y="144729"/>
                </a:lnTo>
                <a:lnTo>
                  <a:pt x="197167" y="144729"/>
                </a:lnTo>
                <a:lnTo>
                  <a:pt x="192608" y="149288"/>
                </a:lnTo>
                <a:lnTo>
                  <a:pt x="192608" y="160553"/>
                </a:lnTo>
                <a:lnTo>
                  <a:pt x="197167" y="165125"/>
                </a:lnTo>
                <a:lnTo>
                  <a:pt x="208432" y="165125"/>
                </a:lnTo>
                <a:lnTo>
                  <a:pt x="213004" y="160553"/>
                </a:lnTo>
                <a:lnTo>
                  <a:pt x="213004" y="154927"/>
                </a:lnTo>
                <a:lnTo>
                  <a:pt x="213004" y="149288"/>
                </a:lnTo>
                <a:close/>
              </a:path>
              <a:path w="410209" h="190500">
                <a:moveTo>
                  <a:pt x="213004" y="123253"/>
                </a:moveTo>
                <a:lnTo>
                  <a:pt x="208432" y="118694"/>
                </a:lnTo>
                <a:lnTo>
                  <a:pt x="197167" y="118694"/>
                </a:lnTo>
                <a:lnTo>
                  <a:pt x="192608" y="123253"/>
                </a:lnTo>
                <a:lnTo>
                  <a:pt x="192608" y="134518"/>
                </a:lnTo>
                <a:lnTo>
                  <a:pt x="197167" y="139077"/>
                </a:lnTo>
                <a:lnTo>
                  <a:pt x="208432" y="139077"/>
                </a:lnTo>
                <a:lnTo>
                  <a:pt x="213004" y="134518"/>
                </a:lnTo>
                <a:lnTo>
                  <a:pt x="213004" y="128879"/>
                </a:lnTo>
                <a:lnTo>
                  <a:pt x="213004" y="123253"/>
                </a:lnTo>
                <a:close/>
              </a:path>
              <a:path w="410209" h="190500">
                <a:moveTo>
                  <a:pt x="213004" y="97790"/>
                </a:moveTo>
                <a:lnTo>
                  <a:pt x="208432" y="93230"/>
                </a:lnTo>
                <a:lnTo>
                  <a:pt x="197167" y="93230"/>
                </a:lnTo>
                <a:lnTo>
                  <a:pt x="192608" y="97790"/>
                </a:lnTo>
                <a:lnTo>
                  <a:pt x="192608" y="109067"/>
                </a:lnTo>
                <a:lnTo>
                  <a:pt x="197167" y="113626"/>
                </a:lnTo>
                <a:lnTo>
                  <a:pt x="208432" y="113626"/>
                </a:lnTo>
                <a:lnTo>
                  <a:pt x="213004" y="109067"/>
                </a:lnTo>
                <a:lnTo>
                  <a:pt x="213004" y="103428"/>
                </a:lnTo>
                <a:lnTo>
                  <a:pt x="213004" y="97790"/>
                </a:lnTo>
                <a:close/>
              </a:path>
              <a:path w="410209" h="190500">
                <a:moveTo>
                  <a:pt x="213004" y="73812"/>
                </a:moveTo>
                <a:lnTo>
                  <a:pt x="208432" y="69253"/>
                </a:lnTo>
                <a:lnTo>
                  <a:pt x="197167" y="69253"/>
                </a:lnTo>
                <a:lnTo>
                  <a:pt x="192608" y="73812"/>
                </a:lnTo>
                <a:lnTo>
                  <a:pt x="192608" y="85090"/>
                </a:lnTo>
                <a:lnTo>
                  <a:pt x="197167" y="89649"/>
                </a:lnTo>
                <a:lnTo>
                  <a:pt x="208432" y="89649"/>
                </a:lnTo>
                <a:lnTo>
                  <a:pt x="213004" y="85090"/>
                </a:lnTo>
                <a:lnTo>
                  <a:pt x="213004" y="79451"/>
                </a:lnTo>
                <a:lnTo>
                  <a:pt x="213004" y="73812"/>
                </a:lnTo>
                <a:close/>
              </a:path>
              <a:path w="410209" h="190500">
                <a:moveTo>
                  <a:pt x="213004" y="49834"/>
                </a:moveTo>
                <a:lnTo>
                  <a:pt x="208432" y="45275"/>
                </a:lnTo>
                <a:lnTo>
                  <a:pt x="197167" y="45275"/>
                </a:lnTo>
                <a:lnTo>
                  <a:pt x="192608" y="49834"/>
                </a:lnTo>
                <a:lnTo>
                  <a:pt x="192608" y="61112"/>
                </a:lnTo>
                <a:lnTo>
                  <a:pt x="197167" y="65671"/>
                </a:lnTo>
                <a:lnTo>
                  <a:pt x="208432" y="65671"/>
                </a:lnTo>
                <a:lnTo>
                  <a:pt x="213004" y="61112"/>
                </a:lnTo>
                <a:lnTo>
                  <a:pt x="213004" y="55473"/>
                </a:lnTo>
                <a:lnTo>
                  <a:pt x="213004" y="49834"/>
                </a:lnTo>
                <a:close/>
              </a:path>
              <a:path w="410209" h="190500">
                <a:moveTo>
                  <a:pt x="213004" y="27647"/>
                </a:moveTo>
                <a:lnTo>
                  <a:pt x="208432" y="23075"/>
                </a:lnTo>
                <a:lnTo>
                  <a:pt x="197167" y="23075"/>
                </a:lnTo>
                <a:lnTo>
                  <a:pt x="192608" y="27647"/>
                </a:lnTo>
                <a:lnTo>
                  <a:pt x="192608" y="38925"/>
                </a:lnTo>
                <a:lnTo>
                  <a:pt x="197167" y="43484"/>
                </a:lnTo>
                <a:lnTo>
                  <a:pt x="208432" y="43484"/>
                </a:lnTo>
                <a:lnTo>
                  <a:pt x="213004" y="38925"/>
                </a:lnTo>
                <a:lnTo>
                  <a:pt x="213004" y="33286"/>
                </a:lnTo>
                <a:lnTo>
                  <a:pt x="213004" y="27647"/>
                </a:lnTo>
                <a:close/>
              </a:path>
              <a:path w="410209" h="190500">
                <a:moveTo>
                  <a:pt x="213004" y="4572"/>
                </a:moveTo>
                <a:lnTo>
                  <a:pt x="208432" y="0"/>
                </a:lnTo>
                <a:lnTo>
                  <a:pt x="197167" y="0"/>
                </a:lnTo>
                <a:lnTo>
                  <a:pt x="192608" y="4572"/>
                </a:lnTo>
                <a:lnTo>
                  <a:pt x="192608" y="15824"/>
                </a:lnTo>
                <a:lnTo>
                  <a:pt x="197167" y="20396"/>
                </a:lnTo>
                <a:lnTo>
                  <a:pt x="208432" y="20396"/>
                </a:lnTo>
                <a:lnTo>
                  <a:pt x="213004" y="15824"/>
                </a:lnTo>
                <a:lnTo>
                  <a:pt x="213004" y="10198"/>
                </a:lnTo>
                <a:lnTo>
                  <a:pt x="213004" y="4572"/>
                </a:lnTo>
                <a:close/>
              </a:path>
              <a:path w="410209" h="190500">
                <a:moveTo>
                  <a:pt x="237464" y="149288"/>
                </a:moveTo>
                <a:lnTo>
                  <a:pt x="232892" y="144729"/>
                </a:lnTo>
                <a:lnTo>
                  <a:pt x="221640" y="144729"/>
                </a:lnTo>
                <a:lnTo>
                  <a:pt x="217068" y="149288"/>
                </a:lnTo>
                <a:lnTo>
                  <a:pt x="217068" y="160553"/>
                </a:lnTo>
                <a:lnTo>
                  <a:pt x="221640" y="165125"/>
                </a:lnTo>
                <a:lnTo>
                  <a:pt x="232892" y="165125"/>
                </a:lnTo>
                <a:lnTo>
                  <a:pt x="237464" y="160553"/>
                </a:lnTo>
                <a:lnTo>
                  <a:pt x="237464" y="154927"/>
                </a:lnTo>
                <a:lnTo>
                  <a:pt x="237464" y="149288"/>
                </a:lnTo>
                <a:close/>
              </a:path>
              <a:path w="410209" h="190500">
                <a:moveTo>
                  <a:pt x="237464" y="123253"/>
                </a:moveTo>
                <a:lnTo>
                  <a:pt x="232892" y="118694"/>
                </a:lnTo>
                <a:lnTo>
                  <a:pt x="221640" y="118694"/>
                </a:lnTo>
                <a:lnTo>
                  <a:pt x="217068" y="123253"/>
                </a:lnTo>
                <a:lnTo>
                  <a:pt x="217068" y="134518"/>
                </a:lnTo>
                <a:lnTo>
                  <a:pt x="221640" y="139077"/>
                </a:lnTo>
                <a:lnTo>
                  <a:pt x="232892" y="139077"/>
                </a:lnTo>
                <a:lnTo>
                  <a:pt x="237464" y="134518"/>
                </a:lnTo>
                <a:lnTo>
                  <a:pt x="237464" y="128879"/>
                </a:lnTo>
                <a:lnTo>
                  <a:pt x="237464" y="123253"/>
                </a:lnTo>
                <a:close/>
              </a:path>
              <a:path w="410209" h="190500">
                <a:moveTo>
                  <a:pt x="237464" y="97790"/>
                </a:moveTo>
                <a:lnTo>
                  <a:pt x="232892" y="93230"/>
                </a:lnTo>
                <a:lnTo>
                  <a:pt x="221640" y="93230"/>
                </a:lnTo>
                <a:lnTo>
                  <a:pt x="217068" y="97790"/>
                </a:lnTo>
                <a:lnTo>
                  <a:pt x="217068" y="109067"/>
                </a:lnTo>
                <a:lnTo>
                  <a:pt x="221640" y="113626"/>
                </a:lnTo>
                <a:lnTo>
                  <a:pt x="232892" y="113626"/>
                </a:lnTo>
                <a:lnTo>
                  <a:pt x="237464" y="109067"/>
                </a:lnTo>
                <a:lnTo>
                  <a:pt x="237464" y="103428"/>
                </a:lnTo>
                <a:lnTo>
                  <a:pt x="237464" y="97790"/>
                </a:lnTo>
                <a:close/>
              </a:path>
              <a:path w="410209" h="190500">
                <a:moveTo>
                  <a:pt x="237464" y="27647"/>
                </a:moveTo>
                <a:lnTo>
                  <a:pt x="232892" y="23075"/>
                </a:lnTo>
                <a:lnTo>
                  <a:pt x="221640" y="23075"/>
                </a:lnTo>
                <a:lnTo>
                  <a:pt x="217068" y="27647"/>
                </a:lnTo>
                <a:lnTo>
                  <a:pt x="217068" y="38925"/>
                </a:lnTo>
                <a:lnTo>
                  <a:pt x="221640" y="43484"/>
                </a:lnTo>
                <a:lnTo>
                  <a:pt x="232892" y="43484"/>
                </a:lnTo>
                <a:lnTo>
                  <a:pt x="237464" y="38925"/>
                </a:lnTo>
                <a:lnTo>
                  <a:pt x="237464" y="33286"/>
                </a:lnTo>
                <a:lnTo>
                  <a:pt x="237464" y="27647"/>
                </a:lnTo>
                <a:close/>
              </a:path>
              <a:path w="410209" h="190500">
                <a:moveTo>
                  <a:pt x="237464" y="4572"/>
                </a:moveTo>
                <a:lnTo>
                  <a:pt x="232892" y="0"/>
                </a:lnTo>
                <a:lnTo>
                  <a:pt x="221640" y="0"/>
                </a:lnTo>
                <a:lnTo>
                  <a:pt x="217068" y="4572"/>
                </a:lnTo>
                <a:lnTo>
                  <a:pt x="217068" y="15824"/>
                </a:lnTo>
                <a:lnTo>
                  <a:pt x="221640" y="20396"/>
                </a:lnTo>
                <a:lnTo>
                  <a:pt x="232892" y="20396"/>
                </a:lnTo>
                <a:lnTo>
                  <a:pt x="237464" y="15824"/>
                </a:lnTo>
                <a:lnTo>
                  <a:pt x="237464" y="10198"/>
                </a:lnTo>
                <a:lnTo>
                  <a:pt x="237464" y="4572"/>
                </a:lnTo>
                <a:close/>
              </a:path>
              <a:path w="410209" h="190500">
                <a:moveTo>
                  <a:pt x="263372" y="149288"/>
                </a:moveTo>
                <a:lnTo>
                  <a:pt x="258800" y="144729"/>
                </a:lnTo>
                <a:lnTo>
                  <a:pt x="247535" y="144729"/>
                </a:lnTo>
                <a:lnTo>
                  <a:pt x="242963" y="149288"/>
                </a:lnTo>
                <a:lnTo>
                  <a:pt x="242963" y="160553"/>
                </a:lnTo>
                <a:lnTo>
                  <a:pt x="247535" y="165125"/>
                </a:lnTo>
                <a:lnTo>
                  <a:pt x="258800" y="165125"/>
                </a:lnTo>
                <a:lnTo>
                  <a:pt x="263372" y="160553"/>
                </a:lnTo>
                <a:lnTo>
                  <a:pt x="263372" y="154927"/>
                </a:lnTo>
                <a:lnTo>
                  <a:pt x="263372" y="149288"/>
                </a:lnTo>
                <a:close/>
              </a:path>
              <a:path w="410209" h="190500">
                <a:moveTo>
                  <a:pt x="263372" y="123253"/>
                </a:moveTo>
                <a:lnTo>
                  <a:pt x="258800" y="118694"/>
                </a:lnTo>
                <a:lnTo>
                  <a:pt x="247535" y="118694"/>
                </a:lnTo>
                <a:lnTo>
                  <a:pt x="242963" y="123253"/>
                </a:lnTo>
                <a:lnTo>
                  <a:pt x="242963" y="134518"/>
                </a:lnTo>
                <a:lnTo>
                  <a:pt x="247535" y="139077"/>
                </a:lnTo>
                <a:lnTo>
                  <a:pt x="258800" y="139077"/>
                </a:lnTo>
                <a:lnTo>
                  <a:pt x="263372" y="134518"/>
                </a:lnTo>
                <a:lnTo>
                  <a:pt x="263372" y="128879"/>
                </a:lnTo>
                <a:lnTo>
                  <a:pt x="263372" y="123253"/>
                </a:lnTo>
                <a:close/>
              </a:path>
              <a:path w="410209" h="190500">
                <a:moveTo>
                  <a:pt x="263372" y="97790"/>
                </a:moveTo>
                <a:lnTo>
                  <a:pt x="258800" y="93230"/>
                </a:lnTo>
                <a:lnTo>
                  <a:pt x="247535" y="93230"/>
                </a:lnTo>
                <a:lnTo>
                  <a:pt x="242963" y="97790"/>
                </a:lnTo>
                <a:lnTo>
                  <a:pt x="242963" y="109067"/>
                </a:lnTo>
                <a:lnTo>
                  <a:pt x="247535" y="113626"/>
                </a:lnTo>
                <a:lnTo>
                  <a:pt x="258800" y="113626"/>
                </a:lnTo>
                <a:lnTo>
                  <a:pt x="263372" y="109067"/>
                </a:lnTo>
                <a:lnTo>
                  <a:pt x="263372" y="103428"/>
                </a:lnTo>
                <a:lnTo>
                  <a:pt x="263372" y="97790"/>
                </a:lnTo>
                <a:close/>
              </a:path>
              <a:path w="410209" h="190500">
                <a:moveTo>
                  <a:pt x="289013" y="149288"/>
                </a:moveTo>
                <a:lnTo>
                  <a:pt x="284441" y="144729"/>
                </a:lnTo>
                <a:lnTo>
                  <a:pt x="273177" y="144729"/>
                </a:lnTo>
                <a:lnTo>
                  <a:pt x="268617" y="149288"/>
                </a:lnTo>
                <a:lnTo>
                  <a:pt x="268617" y="160553"/>
                </a:lnTo>
                <a:lnTo>
                  <a:pt x="273177" y="165125"/>
                </a:lnTo>
                <a:lnTo>
                  <a:pt x="284441" y="165125"/>
                </a:lnTo>
                <a:lnTo>
                  <a:pt x="289013" y="160553"/>
                </a:lnTo>
                <a:lnTo>
                  <a:pt x="289013" y="154927"/>
                </a:lnTo>
                <a:lnTo>
                  <a:pt x="289013" y="149288"/>
                </a:lnTo>
                <a:close/>
              </a:path>
              <a:path w="410209" h="190500">
                <a:moveTo>
                  <a:pt x="289013" y="123253"/>
                </a:moveTo>
                <a:lnTo>
                  <a:pt x="284441" y="118694"/>
                </a:lnTo>
                <a:lnTo>
                  <a:pt x="273177" y="118694"/>
                </a:lnTo>
                <a:lnTo>
                  <a:pt x="268617" y="123253"/>
                </a:lnTo>
                <a:lnTo>
                  <a:pt x="268617" y="134518"/>
                </a:lnTo>
                <a:lnTo>
                  <a:pt x="273177" y="139077"/>
                </a:lnTo>
                <a:lnTo>
                  <a:pt x="284441" y="139077"/>
                </a:lnTo>
                <a:lnTo>
                  <a:pt x="289013" y="134518"/>
                </a:lnTo>
                <a:lnTo>
                  <a:pt x="289013" y="128879"/>
                </a:lnTo>
                <a:lnTo>
                  <a:pt x="289013" y="123253"/>
                </a:lnTo>
                <a:close/>
              </a:path>
              <a:path w="410209" h="190500">
                <a:moveTo>
                  <a:pt x="313766" y="149288"/>
                </a:moveTo>
                <a:lnTo>
                  <a:pt x="309194" y="144729"/>
                </a:lnTo>
                <a:lnTo>
                  <a:pt x="297929" y="144729"/>
                </a:lnTo>
                <a:lnTo>
                  <a:pt x="293357" y="149288"/>
                </a:lnTo>
                <a:lnTo>
                  <a:pt x="293357" y="160553"/>
                </a:lnTo>
                <a:lnTo>
                  <a:pt x="297929" y="165125"/>
                </a:lnTo>
                <a:lnTo>
                  <a:pt x="309194" y="165125"/>
                </a:lnTo>
                <a:lnTo>
                  <a:pt x="313766" y="160553"/>
                </a:lnTo>
                <a:lnTo>
                  <a:pt x="313766" y="154927"/>
                </a:lnTo>
                <a:lnTo>
                  <a:pt x="313766" y="149288"/>
                </a:lnTo>
                <a:close/>
              </a:path>
              <a:path w="410209" h="190500">
                <a:moveTo>
                  <a:pt x="313766" y="123253"/>
                </a:moveTo>
                <a:lnTo>
                  <a:pt x="309194" y="118694"/>
                </a:lnTo>
                <a:lnTo>
                  <a:pt x="297929" y="118694"/>
                </a:lnTo>
                <a:lnTo>
                  <a:pt x="293357" y="123253"/>
                </a:lnTo>
                <a:lnTo>
                  <a:pt x="293357" y="134518"/>
                </a:lnTo>
                <a:lnTo>
                  <a:pt x="297929" y="139077"/>
                </a:lnTo>
                <a:lnTo>
                  <a:pt x="309194" y="139077"/>
                </a:lnTo>
                <a:lnTo>
                  <a:pt x="313766" y="134518"/>
                </a:lnTo>
                <a:lnTo>
                  <a:pt x="313766" y="128879"/>
                </a:lnTo>
                <a:lnTo>
                  <a:pt x="313766" y="123253"/>
                </a:lnTo>
                <a:close/>
              </a:path>
              <a:path w="410209" h="190500">
                <a:moveTo>
                  <a:pt x="313766" y="97790"/>
                </a:moveTo>
                <a:lnTo>
                  <a:pt x="309194" y="93230"/>
                </a:lnTo>
                <a:lnTo>
                  <a:pt x="297929" y="93230"/>
                </a:lnTo>
                <a:lnTo>
                  <a:pt x="293357" y="97790"/>
                </a:lnTo>
                <a:lnTo>
                  <a:pt x="293357" y="109067"/>
                </a:lnTo>
                <a:lnTo>
                  <a:pt x="297929" y="113626"/>
                </a:lnTo>
                <a:lnTo>
                  <a:pt x="309194" y="113626"/>
                </a:lnTo>
                <a:lnTo>
                  <a:pt x="313766" y="109067"/>
                </a:lnTo>
                <a:lnTo>
                  <a:pt x="313766" y="103428"/>
                </a:lnTo>
                <a:lnTo>
                  <a:pt x="313766" y="97790"/>
                </a:lnTo>
                <a:close/>
              </a:path>
              <a:path w="410209" h="190500">
                <a:moveTo>
                  <a:pt x="338137" y="174142"/>
                </a:moveTo>
                <a:lnTo>
                  <a:pt x="333565" y="169583"/>
                </a:lnTo>
                <a:lnTo>
                  <a:pt x="322300" y="169583"/>
                </a:lnTo>
                <a:lnTo>
                  <a:pt x="317741" y="174142"/>
                </a:lnTo>
                <a:lnTo>
                  <a:pt x="317741" y="185407"/>
                </a:lnTo>
                <a:lnTo>
                  <a:pt x="322300" y="189979"/>
                </a:lnTo>
                <a:lnTo>
                  <a:pt x="333565" y="189979"/>
                </a:lnTo>
                <a:lnTo>
                  <a:pt x="338137" y="185407"/>
                </a:lnTo>
                <a:lnTo>
                  <a:pt x="338137" y="179781"/>
                </a:lnTo>
                <a:lnTo>
                  <a:pt x="338137" y="174142"/>
                </a:lnTo>
                <a:close/>
              </a:path>
              <a:path w="410209" h="190500">
                <a:moveTo>
                  <a:pt x="338137" y="149288"/>
                </a:moveTo>
                <a:lnTo>
                  <a:pt x="333565" y="144729"/>
                </a:lnTo>
                <a:lnTo>
                  <a:pt x="322300" y="144729"/>
                </a:lnTo>
                <a:lnTo>
                  <a:pt x="317741" y="149288"/>
                </a:lnTo>
                <a:lnTo>
                  <a:pt x="317741" y="160553"/>
                </a:lnTo>
                <a:lnTo>
                  <a:pt x="322300" y="165125"/>
                </a:lnTo>
                <a:lnTo>
                  <a:pt x="333565" y="165125"/>
                </a:lnTo>
                <a:lnTo>
                  <a:pt x="338137" y="160553"/>
                </a:lnTo>
                <a:lnTo>
                  <a:pt x="338137" y="154927"/>
                </a:lnTo>
                <a:lnTo>
                  <a:pt x="338137" y="149288"/>
                </a:lnTo>
                <a:close/>
              </a:path>
              <a:path w="410209" h="190500">
                <a:moveTo>
                  <a:pt x="338137" y="123253"/>
                </a:moveTo>
                <a:lnTo>
                  <a:pt x="333565" y="118694"/>
                </a:lnTo>
                <a:lnTo>
                  <a:pt x="322300" y="118694"/>
                </a:lnTo>
                <a:lnTo>
                  <a:pt x="317741" y="123253"/>
                </a:lnTo>
                <a:lnTo>
                  <a:pt x="317741" y="134518"/>
                </a:lnTo>
                <a:lnTo>
                  <a:pt x="322300" y="139077"/>
                </a:lnTo>
                <a:lnTo>
                  <a:pt x="333565" y="139077"/>
                </a:lnTo>
                <a:lnTo>
                  <a:pt x="338137" y="134518"/>
                </a:lnTo>
                <a:lnTo>
                  <a:pt x="338137" y="128879"/>
                </a:lnTo>
                <a:lnTo>
                  <a:pt x="338137" y="123253"/>
                </a:lnTo>
                <a:close/>
              </a:path>
              <a:path w="410209" h="190500">
                <a:moveTo>
                  <a:pt x="360730" y="174142"/>
                </a:moveTo>
                <a:lnTo>
                  <a:pt x="356158" y="169583"/>
                </a:lnTo>
                <a:lnTo>
                  <a:pt x="344893" y="169583"/>
                </a:lnTo>
                <a:lnTo>
                  <a:pt x="340334" y="174142"/>
                </a:lnTo>
                <a:lnTo>
                  <a:pt x="340334" y="185407"/>
                </a:lnTo>
                <a:lnTo>
                  <a:pt x="344893" y="189979"/>
                </a:lnTo>
                <a:lnTo>
                  <a:pt x="356158" y="189979"/>
                </a:lnTo>
                <a:lnTo>
                  <a:pt x="360730" y="185407"/>
                </a:lnTo>
                <a:lnTo>
                  <a:pt x="360730" y="179781"/>
                </a:lnTo>
                <a:lnTo>
                  <a:pt x="360730" y="174142"/>
                </a:lnTo>
                <a:close/>
              </a:path>
              <a:path w="410209" h="190500">
                <a:moveTo>
                  <a:pt x="360730" y="149288"/>
                </a:moveTo>
                <a:lnTo>
                  <a:pt x="356158" y="144729"/>
                </a:lnTo>
                <a:lnTo>
                  <a:pt x="344893" y="144729"/>
                </a:lnTo>
                <a:lnTo>
                  <a:pt x="340334" y="149288"/>
                </a:lnTo>
                <a:lnTo>
                  <a:pt x="340334" y="160553"/>
                </a:lnTo>
                <a:lnTo>
                  <a:pt x="344893" y="165125"/>
                </a:lnTo>
                <a:lnTo>
                  <a:pt x="356158" y="165125"/>
                </a:lnTo>
                <a:lnTo>
                  <a:pt x="360730" y="160553"/>
                </a:lnTo>
                <a:lnTo>
                  <a:pt x="360730" y="154927"/>
                </a:lnTo>
                <a:lnTo>
                  <a:pt x="360730" y="149288"/>
                </a:lnTo>
                <a:close/>
              </a:path>
              <a:path w="410209" h="190500">
                <a:moveTo>
                  <a:pt x="385064" y="174142"/>
                </a:moveTo>
                <a:lnTo>
                  <a:pt x="380492" y="169583"/>
                </a:lnTo>
                <a:lnTo>
                  <a:pt x="369227" y="169583"/>
                </a:lnTo>
                <a:lnTo>
                  <a:pt x="364655" y="174142"/>
                </a:lnTo>
                <a:lnTo>
                  <a:pt x="364655" y="185407"/>
                </a:lnTo>
                <a:lnTo>
                  <a:pt x="369227" y="189979"/>
                </a:lnTo>
                <a:lnTo>
                  <a:pt x="380492" y="189979"/>
                </a:lnTo>
                <a:lnTo>
                  <a:pt x="385064" y="185407"/>
                </a:lnTo>
                <a:lnTo>
                  <a:pt x="385064" y="179781"/>
                </a:lnTo>
                <a:lnTo>
                  <a:pt x="385064" y="174142"/>
                </a:lnTo>
                <a:close/>
              </a:path>
              <a:path w="410209" h="190500">
                <a:moveTo>
                  <a:pt x="385064" y="149288"/>
                </a:moveTo>
                <a:lnTo>
                  <a:pt x="380492" y="144729"/>
                </a:lnTo>
                <a:lnTo>
                  <a:pt x="369227" y="144729"/>
                </a:lnTo>
                <a:lnTo>
                  <a:pt x="364655" y="149288"/>
                </a:lnTo>
                <a:lnTo>
                  <a:pt x="364655" y="160553"/>
                </a:lnTo>
                <a:lnTo>
                  <a:pt x="369227" y="165125"/>
                </a:lnTo>
                <a:lnTo>
                  <a:pt x="380492" y="165125"/>
                </a:lnTo>
                <a:lnTo>
                  <a:pt x="385064" y="160553"/>
                </a:lnTo>
                <a:lnTo>
                  <a:pt x="385064" y="154927"/>
                </a:lnTo>
                <a:lnTo>
                  <a:pt x="385064" y="149288"/>
                </a:lnTo>
                <a:close/>
              </a:path>
              <a:path w="410209" h="190500">
                <a:moveTo>
                  <a:pt x="410044" y="174142"/>
                </a:moveTo>
                <a:lnTo>
                  <a:pt x="405485" y="169583"/>
                </a:lnTo>
                <a:lnTo>
                  <a:pt x="394208" y="169583"/>
                </a:lnTo>
                <a:lnTo>
                  <a:pt x="389648" y="174142"/>
                </a:lnTo>
                <a:lnTo>
                  <a:pt x="389648" y="185407"/>
                </a:lnTo>
                <a:lnTo>
                  <a:pt x="394208" y="189979"/>
                </a:lnTo>
                <a:lnTo>
                  <a:pt x="405485" y="189979"/>
                </a:lnTo>
                <a:lnTo>
                  <a:pt x="410044" y="185407"/>
                </a:lnTo>
                <a:lnTo>
                  <a:pt x="410044" y="179781"/>
                </a:lnTo>
                <a:lnTo>
                  <a:pt x="410044" y="174142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18">
            <a:extLst>
              <a:ext uri="{FF2B5EF4-FFF2-40B4-BE49-F238E27FC236}">
                <a16:creationId xmlns:a16="http://schemas.microsoft.com/office/drawing/2014/main" id="{AB980E48-78F2-E44C-B6DA-E9890B147D7E}"/>
              </a:ext>
            </a:extLst>
          </p:cNvPr>
          <p:cNvSpPr/>
          <p:nvPr/>
        </p:nvSpPr>
        <p:spPr>
          <a:xfrm>
            <a:off x="10221176" y="6306439"/>
            <a:ext cx="533400" cy="117475"/>
          </a:xfrm>
          <a:custGeom>
            <a:avLst/>
            <a:gdLst/>
            <a:ahLst/>
            <a:cxnLst/>
            <a:rect l="l" t="t" r="r" b="b"/>
            <a:pathLst>
              <a:path w="533400" h="117475">
                <a:moveTo>
                  <a:pt x="20408" y="101346"/>
                </a:moveTo>
                <a:lnTo>
                  <a:pt x="15836" y="96786"/>
                </a:lnTo>
                <a:lnTo>
                  <a:pt x="4572" y="96786"/>
                </a:lnTo>
                <a:lnTo>
                  <a:pt x="0" y="101346"/>
                </a:lnTo>
                <a:lnTo>
                  <a:pt x="0" y="112623"/>
                </a:lnTo>
                <a:lnTo>
                  <a:pt x="4572" y="117182"/>
                </a:lnTo>
                <a:lnTo>
                  <a:pt x="15836" y="117182"/>
                </a:lnTo>
                <a:lnTo>
                  <a:pt x="20408" y="112623"/>
                </a:lnTo>
                <a:lnTo>
                  <a:pt x="20408" y="106984"/>
                </a:lnTo>
                <a:lnTo>
                  <a:pt x="20408" y="101346"/>
                </a:lnTo>
                <a:close/>
              </a:path>
              <a:path w="533400" h="117475">
                <a:moveTo>
                  <a:pt x="43688" y="101346"/>
                </a:moveTo>
                <a:lnTo>
                  <a:pt x="39116" y="96786"/>
                </a:lnTo>
                <a:lnTo>
                  <a:pt x="27851" y="96786"/>
                </a:lnTo>
                <a:lnTo>
                  <a:pt x="23279" y="101346"/>
                </a:lnTo>
                <a:lnTo>
                  <a:pt x="23279" y="112623"/>
                </a:lnTo>
                <a:lnTo>
                  <a:pt x="27851" y="117182"/>
                </a:lnTo>
                <a:lnTo>
                  <a:pt x="39116" y="117182"/>
                </a:lnTo>
                <a:lnTo>
                  <a:pt x="43688" y="112623"/>
                </a:lnTo>
                <a:lnTo>
                  <a:pt x="43688" y="106984"/>
                </a:lnTo>
                <a:lnTo>
                  <a:pt x="43688" y="101346"/>
                </a:lnTo>
                <a:close/>
              </a:path>
              <a:path w="533400" h="117475">
                <a:moveTo>
                  <a:pt x="43688" y="76479"/>
                </a:moveTo>
                <a:lnTo>
                  <a:pt x="39116" y="71920"/>
                </a:lnTo>
                <a:lnTo>
                  <a:pt x="27851" y="71920"/>
                </a:lnTo>
                <a:lnTo>
                  <a:pt x="23279" y="76479"/>
                </a:lnTo>
                <a:lnTo>
                  <a:pt x="23279" y="87744"/>
                </a:lnTo>
                <a:lnTo>
                  <a:pt x="27851" y="92316"/>
                </a:lnTo>
                <a:lnTo>
                  <a:pt x="39116" y="92316"/>
                </a:lnTo>
                <a:lnTo>
                  <a:pt x="43688" y="87744"/>
                </a:lnTo>
                <a:lnTo>
                  <a:pt x="43688" y="82118"/>
                </a:lnTo>
                <a:lnTo>
                  <a:pt x="43688" y="76479"/>
                </a:lnTo>
                <a:close/>
              </a:path>
              <a:path w="533400" h="117475">
                <a:moveTo>
                  <a:pt x="68160" y="101346"/>
                </a:moveTo>
                <a:lnTo>
                  <a:pt x="63588" y="96786"/>
                </a:lnTo>
                <a:lnTo>
                  <a:pt x="52324" y="96786"/>
                </a:lnTo>
                <a:lnTo>
                  <a:pt x="47752" y="101346"/>
                </a:lnTo>
                <a:lnTo>
                  <a:pt x="47752" y="112623"/>
                </a:lnTo>
                <a:lnTo>
                  <a:pt x="52324" y="117182"/>
                </a:lnTo>
                <a:lnTo>
                  <a:pt x="63588" y="117182"/>
                </a:lnTo>
                <a:lnTo>
                  <a:pt x="68160" y="112623"/>
                </a:lnTo>
                <a:lnTo>
                  <a:pt x="68160" y="106984"/>
                </a:lnTo>
                <a:lnTo>
                  <a:pt x="68160" y="101346"/>
                </a:lnTo>
                <a:close/>
              </a:path>
              <a:path w="533400" h="117475">
                <a:moveTo>
                  <a:pt x="68160" y="76479"/>
                </a:moveTo>
                <a:lnTo>
                  <a:pt x="63588" y="71920"/>
                </a:lnTo>
                <a:lnTo>
                  <a:pt x="52324" y="71920"/>
                </a:lnTo>
                <a:lnTo>
                  <a:pt x="47752" y="76479"/>
                </a:lnTo>
                <a:lnTo>
                  <a:pt x="47752" y="87744"/>
                </a:lnTo>
                <a:lnTo>
                  <a:pt x="52324" y="92316"/>
                </a:lnTo>
                <a:lnTo>
                  <a:pt x="63588" y="92316"/>
                </a:lnTo>
                <a:lnTo>
                  <a:pt x="68160" y="87744"/>
                </a:lnTo>
                <a:lnTo>
                  <a:pt x="68160" y="82118"/>
                </a:lnTo>
                <a:lnTo>
                  <a:pt x="68160" y="76479"/>
                </a:lnTo>
                <a:close/>
              </a:path>
              <a:path w="533400" h="117475">
                <a:moveTo>
                  <a:pt x="68160" y="51612"/>
                </a:moveTo>
                <a:lnTo>
                  <a:pt x="63588" y="47053"/>
                </a:lnTo>
                <a:lnTo>
                  <a:pt x="52324" y="47053"/>
                </a:lnTo>
                <a:lnTo>
                  <a:pt x="47752" y="51612"/>
                </a:lnTo>
                <a:lnTo>
                  <a:pt x="47752" y="62890"/>
                </a:lnTo>
                <a:lnTo>
                  <a:pt x="52324" y="67449"/>
                </a:lnTo>
                <a:lnTo>
                  <a:pt x="63588" y="67449"/>
                </a:lnTo>
                <a:lnTo>
                  <a:pt x="68160" y="62890"/>
                </a:lnTo>
                <a:lnTo>
                  <a:pt x="68160" y="57251"/>
                </a:lnTo>
                <a:lnTo>
                  <a:pt x="68160" y="51612"/>
                </a:lnTo>
                <a:close/>
              </a:path>
              <a:path w="533400" h="117475">
                <a:moveTo>
                  <a:pt x="94068" y="76479"/>
                </a:moveTo>
                <a:lnTo>
                  <a:pt x="89484" y="71920"/>
                </a:lnTo>
                <a:lnTo>
                  <a:pt x="78232" y="71920"/>
                </a:lnTo>
                <a:lnTo>
                  <a:pt x="73660" y="76479"/>
                </a:lnTo>
                <a:lnTo>
                  <a:pt x="73660" y="87744"/>
                </a:lnTo>
                <a:lnTo>
                  <a:pt x="78232" y="92316"/>
                </a:lnTo>
                <a:lnTo>
                  <a:pt x="89484" y="92316"/>
                </a:lnTo>
                <a:lnTo>
                  <a:pt x="94068" y="87744"/>
                </a:lnTo>
                <a:lnTo>
                  <a:pt x="94068" y="82118"/>
                </a:lnTo>
                <a:lnTo>
                  <a:pt x="94068" y="76479"/>
                </a:lnTo>
                <a:close/>
              </a:path>
              <a:path w="533400" h="117475">
                <a:moveTo>
                  <a:pt x="94068" y="51612"/>
                </a:moveTo>
                <a:lnTo>
                  <a:pt x="89484" y="47053"/>
                </a:lnTo>
                <a:lnTo>
                  <a:pt x="78232" y="47053"/>
                </a:lnTo>
                <a:lnTo>
                  <a:pt x="73660" y="51612"/>
                </a:lnTo>
                <a:lnTo>
                  <a:pt x="73660" y="62890"/>
                </a:lnTo>
                <a:lnTo>
                  <a:pt x="78232" y="67449"/>
                </a:lnTo>
                <a:lnTo>
                  <a:pt x="89484" y="67449"/>
                </a:lnTo>
                <a:lnTo>
                  <a:pt x="94068" y="62890"/>
                </a:lnTo>
                <a:lnTo>
                  <a:pt x="94068" y="57251"/>
                </a:lnTo>
                <a:lnTo>
                  <a:pt x="94068" y="51612"/>
                </a:lnTo>
                <a:close/>
              </a:path>
              <a:path w="533400" h="117475">
                <a:moveTo>
                  <a:pt x="119697" y="76479"/>
                </a:moveTo>
                <a:lnTo>
                  <a:pt x="115125" y="71920"/>
                </a:lnTo>
                <a:lnTo>
                  <a:pt x="103860" y="71920"/>
                </a:lnTo>
                <a:lnTo>
                  <a:pt x="99301" y="76479"/>
                </a:lnTo>
                <a:lnTo>
                  <a:pt x="99301" y="87744"/>
                </a:lnTo>
                <a:lnTo>
                  <a:pt x="103860" y="92316"/>
                </a:lnTo>
                <a:lnTo>
                  <a:pt x="115125" y="92316"/>
                </a:lnTo>
                <a:lnTo>
                  <a:pt x="119697" y="87744"/>
                </a:lnTo>
                <a:lnTo>
                  <a:pt x="119697" y="82118"/>
                </a:lnTo>
                <a:lnTo>
                  <a:pt x="119697" y="76479"/>
                </a:lnTo>
                <a:close/>
              </a:path>
              <a:path w="533400" h="117475">
                <a:moveTo>
                  <a:pt x="119697" y="51612"/>
                </a:moveTo>
                <a:lnTo>
                  <a:pt x="115125" y="47053"/>
                </a:lnTo>
                <a:lnTo>
                  <a:pt x="103860" y="47053"/>
                </a:lnTo>
                <a:lnTo>
                  <a:pt x="99301" y="51612"/>
                </a:lnTo>
                <a:lnTo>
                  <a:pt x="99301" y="62890"/>
                </a:lnTo>
                <a:lnTo>
                  <a:pt x="103860" y="67449"/>
                </a:lnTo>
                <a:lnTo>
                  <a:pt x="115125" y="67449"/>
                </a:lnTo>
                <a:lnTo>
                  <a:pt x="119697" y="62890"/>
                </a:lnTo>
                <a:lnTo>
                  <a:pt x="119697" y="57251"/>
                </a:lnTo>
                <a:lnTo>
                  <a:pt x="119697" y="51612"/>
                </a:lnTo>
                <a:close/>
              </a:path>
              <a:path w="533400" h="117475">
                <a:moveTo>
                  <a:pt x="119697" y="27647"/>
                </a:moveTo>
                <a:lnTo>
                  <a:pt x="115125" y="23075"/>
                </a:lnTo>
                <a:lnTo>
                  <a:pt x="103860" y="23075"/>
                </a:lnTo>
                <a:lnTo>
                  <a:pt x="99301" y="27647"/>
                </a:lnTo>
                <a:lnTo>
                  <a:pt x="99301" y="38912"/>
                </a:lnTo>
                <a:lnTo>
                  <a:pt x="103860" y="43484"/>
                </a:lnTo>
                <a:lnTo>
                  <a:pt x="115125" y="43484"/>
                </a:lnTo>
                <a:lnTo>
                  <a:pt x="119697" y="38912"/>
                </a:lnTo>
                <a:lnTo>
                  <a:pt x="119697" y="33274"/>
                </a:lnTo>
                <a:lnTo>
                  <a:pt x="119697" y="27647"/>
                </a:lnTo>
                <a:close/>
              </a:path>
              <a:path w="533400" h="117475">
                <a:moveTo>
                  <a:pt x="144449" y="76479"/>
                </a:moveTo>
                <a:lnTo>
                  <a:pt x="139877" y="71920"/>
                </a:lnTo>
                <a:lnTo>
                  <a:pt x="128612" y="71920"/>
                </a:lnTo>
                <a:lnTo>
                  <a:pt x="124040" y="76479"/>
                </a:lnTo>
                <a:lnTo>
                  <a:pt x="124040" y="87744"/>
                </a:lnTo>
                <a:lnTo>
                  <a:pt x="128612" y="92316"/>
                </a:lnTo>
                <a:lnTo>
                  <a:pt x="139877" y="92316"/>
                </a:lnTo>
                <a:lnTo>
                  <a:pt x="144449" y="87744"/>
                </a:lnTo>
                <a:lnTo>
                  <a:pt x="144449" y="82118"/>
                </a:lnTo>
                <a:lnTo>
                  <a:pt x="144449" y="76479"/>
                </a:lnTo>
                <a:close/>
              </a:path>
              <a:path w="533400" h="117475">
                <a:moveTo>
                  <a:pt x="144449" y="51612"/>
                </a:moveTo>
                <a:lnTo>
                  <a:pt x="139877" y="47053"/>
                </a:lnTo>
                <a:lnTo>
                  <a:pt x="128612" y="47053"/>
                </a:lnTo>
                <a:lnTo>
                  <a:pt x="124040" y="51612"/>
                </a:lnTo>
                <a:lnTo>
                  <a:pt x="124040" y="62890"/>
                </a:lnTo>
                <a:lnTo>
                  <a:pt x="128612" y="67449"/>
                </a:lnTo>
                <a:lnTo>
                  <a:pt x="139877" y="67449"/>
                </a:lnTo>
                <a:lnTo>
                  <a:pt x="144449" y="62890"/>
                </a:lnTo>
                <a:lnTo>
                  <a:pt x="144449" y="57251"/>
                </a:lnTo>
                <a:lnTo>
                  <a:pt x="144449" y="51612"/>
                </a:lnTo>
                <a:close/>
              </a:path>
              <a:path w="533400" h="117475">
                <a:moveTo>
                  <a:pt x="144449" y="27647"/>
                </a:moveTo>
                <a:lnTo>
                  <a:pt x="139877" y="23075"/>
                </a:lnTo>
                <a:lnTo>
                  <a:pt x="128612" y="23075"/>
                </a:lnTo>
                <a:lnTo>
                  <a:pt x="124040" y="27647"/>
                </a:lnTo>
                <a:lnTo>
                  <a:pt x="124040" y="38912"/>
                </a:lnTo>
                <a:lnTo>
                  <a:pt x="128612" y="43484"/>
                </a:lnTo>
                <a:lnTo>
                  <a:pt x="139877" y="43484"/>
                </a:lnTo>
                <a:lnTo>
                  <a:pt x="144449" y="38912"/>
                </a:lnTo>
                <a:lnTo>
                  <a:pt x="144449" y="33274"/>
                </a:lnTo>
                <a:lnTo>
                  <a:pt x="144449" y="27647"/>
                </a:lnTo>
                <a:close/>
              </a:path>
              <a:path w="533400" h="117475">
                <a:moveTo>
                  <a:pt x="168821" y="101346"/>
                </a:moveTo>
                <a:lnTo>
                  <a:pt x="164249" y="96786"/>
                </a:lnTo>
                <a:lnTo>
                  <a:pt x="152971" y="96786"/>
                </a:lnTo>
                <a:lnTo>
                  <a:pt x="148424" y="101346"/>
                </a:lnTo>
                <a:lnTo>
                  <a:pt x="148424" y="112623"/>
                </a:lnTo>
                <a:lnTo>
                  <a:pt x="152971" y="117182"/>
                </a:lnTo>
                <a:lnTo>
                  <a:pt x="164249" y="117182"/>
                </a:lnTo>
                <a:lnTo>
                  <a:pt x="168821" y="112623"/>
                </a:lnTo>
                <a:lnTo>
                  <a:pt x="168821" y="106984"/>
                </a:lnTo>
                <a:lnTo>
                  <a:pt x="168821" y="101346"/>
                </a:lnTo>
                <a:close/>
              </a:path>
              <a:path w="533400" h="117475">
                <a:moveTo>
                  <a:pt x="168821" y="76479"/>
                </a:moveTo>
                <a:lnTo>
                  <a:pt x="164249" y="71920"/>
                </a:lnTo>
                <a:lnTo>
                  <a:pt x="152971" y="71920"/>
                </a:lnTo>
                <a:lnTo>
                  <a:pt x="148424" y="76479"/>
                </a:lnTo>
                <a:lnTo>
                  <a:pt x="148424" y="87744"/>
                </a:lnTo>
                <a:lnTo>
                  <a:pt x="152971" y="92316"/>
                </a:lnTo>
                <a:lnTo>
                  <a:pt x="164249" y="92316"/>
                </a:lnTo>
                <a:lnTo>
                  <a:pt x="168821" y="87744"/>
                </a:lnTo>
                <a:lnTo>
                  <a:pt x="168821" y="82118"/>
                </a:lnTo>
                <a:lnTo>
                  <a:pt x="168821" y="76479"/>
                </a:lnTo>
                <a:close/>
              </a:path>
              <a:path w="533400" h="117475">
                <a:moveTo>
                  <a:pt x="168821" y="51612"/>
                </a:moveTo>
                <a:lnTo>
                  <a:pt x="164249" y="47053"/>
                </a:lnTo>
                <a:lnTo>
                  <a:pt x="152971" y="47053"/>
                </a:lnTo>
                <a:lnTo>
                  <a:pt x="148424" y="51612"/>
                </a:lnTo>
                <a:lnTo>
                  <a:pt x="148424" y="62890"/>
                </a:lnTo>
                <a:lnTo>
                  <a:pt x="152971" y="67449"/>
                </a:lnTo>
                <a:lnTo>
                  <a:pt x="164249" y="67449"/>
                </a:lnTo>
                <a:lnTo>
                  <a:pt x="168821" y="62890"/>
                </a:lnTo>
                <a:lnTo>
                  <a:pt x="168821" y="57251"/>
                </a:lnTo>
                <a:lnTo>
                  <a:pt x="168821" y="51612"/>
                </a:lnTo>
                <a:close/>
              </a:path>
              <a:path w="533400" h="117475">
                <a:moveTo>
                  <a:pt x="168821" y="27647"/>
                </a:moveTo>
                <a:lnTo>
                  <a:pt x="164249" y="23075"/>
                </a:lnTo>
                <a:lnTo>
                  <a:pt x="152971" y="23075"/>
                </a:lnTo>
                <a:lnTo>
                  <a:pt x="148424" y="27647"/>
                </a:lnTo>
                <a:lnTo>
                  <a:pt x="148424" y="38912"/>
                </a:lnTo>
                <a:lnTo>
                  <a:pt x="152971" y="43484"/>
                </a:lnTo>
                <a:lnTo>
                  <a:pt x="164249" y="43484"/>
                </a:lnTo>
                <a:lnTo>
                  <a:pt x="168821" y="38912"/>
                </a:lnTo>
                <a:lnTo>
                  <a:pt x="168821" y="33274"/>
                </a:lnTo>
                <a:lnTo>
                  <a:pt x="168821" y="27647"/>
                </a:lnTo>
                <a:close/>
              </a:path>
              <a:path w="533400" h="117475">
                <a:moveTo>
                  <a:pt x="191414" y="101346"/>
                </a:moveTo>
                <a:lnTo>
                  <a:pt x="186842" y="96786"/>
                </a:lnTo>
                <a:lnTo>
                  <a:pt x="175577" y="96786"/>
                </a:lnTo>
                <a:lnTo>
                  <a:pt x="171018" y="101346"/>
                </a:lnTo>
                <a:lnTo>
                  <a:pt x="171018" y="112623"/>
                </a:lnTo>
                <a:lnTo>
                  <a:pt x="175577" y="117182"/>
                </a:lnTo>
                <a:lnTo>
                  <a:pt x="186842" y="117182"/>
                </a:lnTo>
                <a:lnTo>
                  <a:pt x="191414" y="112623"/>
                </a:lnTo>
                <a:lnTo>
                  <a:pt x="191414" y="106984"/>
                </a:lnTo>
                <a:lnTo>
                  <a:pt x="191414" y="101346"/>
                </a:lnTo>
                <a:close/>
              </a:path>
              <a:path w="533400" h="117475">
                <a:moveTo>
                  <a:pt x="191414" y="76479"/>
                </a:moveTo>
                <a:lnTo>
                  <a:pt x="186842" y="71920"/>
                </a:lnTo>
                <a:lnTo>
                  <a:pt x="175577" y="71920"/>
                </a:lnTo>
                <a:lnTo>
                  <a:pt x="171018" y="76479"/>
                </a:lnTo>
                <a:lnTo>
                  <a:pt x="171018" y="87744"/>
                </a:lnTo>
                <a:lnTo>
                  <a:pt x="175577" y="92316"/>
                </a:lnTo>
                <a:lnTo>
                  <a:pt x="186842" y="92316"/>
                </a:lnTo>
                <a:lnTo>
                  <a:pt x="191414" y="87744"/>
                </a:lnTo>
                <a:lnTo>
                  <a:pt x="191414" y="82118"/>
                </a:lnTo>
                <a:lnTo>
                  <a:pt x="191414" y="76479"/>
                </a:lnTo>
                <a:close/>
              </a:path>
              <a:path w="533400" h="117475">
                <a:moveTo>
                  <a:pt x="191414" y="51612"/>
                </a:moveTo>
                <a:lnTo>
                  <a:pt x="186842" y="47053"/>
                </a:lnTo>
                <a:lnTo>
                  <a:pt x="175577" y="47053"/>
                </a:lnTo>
                <a:lnTo>
                  <a:pt x="171018" y="51612"/>
                </a:lnTo>
                <a:lnTo>
                  <a:pt x="171018" y="62890"/>
                </a:lnTo>
                <a:lnTo>
                  <a:pt x="175577" y="67449"/>
                </a:lnTo>
                <a:lnTo>
                  <a:pt x="186842" y="67449"/>
                </a:lnTo>
                <a:lnTo>
                  <a:pt x="191414" y="62890"/>
                </a:lnTo>
                <a:lnTo>
                  <a:pt x="191414" y="57251"/>
                </a:lnTo>
                <a:lnTo>
                  <a:pt x="191414" y="51612"/>
                </a:lnTo>
                <a:close/>
              </a:path>
              <a:path w="533400" h="117475">
                <a:moveTo>
                  <a:pt x="191414" y="27647"/>
                </a:moveTo>
                <a:lnTo>
                  <a:pt x="186842" y="23075"/>
                </a:lnTo>
                <a:lnTo>
                  <a:pt x="175577" y="23075"/>
                </a:lnTo>
                <a:lnTo>
                  <a:pt x="171018" y="27647"/>
                </a:lnTo>
                <a:lnTo>
                  <a:pt x="171018" y="38912"/>
                </a:lnTo>
                <a:lnTo>
                  <a:pt x="175577" y="43484"/>
                </a:lnTo>
                <a:lnTo>
                  <a:pt x="186842" y="43484"/>
                </a:lnTo>
                <a:lnTo>
                  <a:pt x="191414" y="38912"/>
                </a:lnTo>
                <a:lnTo>
                  <a:pt x="191414" y="33274"/>
                </a:lnTo>
                <a:lnTo>
                  <a:pt x="191414" y="27647"/>
                </a:lnTo>
                <a:close/>
              </a:path>
              <a:path w="533400" h="117475">
                <a:moveTo>
                  <a:pt x="216268" y="76479"/>
                </a:moveTo>
                <a:lnTo>
                  <a:pt x="211696" y="71920"/>
                </a:lnTo>
                <a:lnTo>
                  <a:pt x="200431" y="71920"/>
                </a:lnTo>
                <a:lnTo>
                  <a:pt x="195884" y="76479"/>
                </a:lnTo>
                <a:lnTo>
                  <a:pt x="195884" y="87744"/>
                </a:lnTo>
                <a:lnTo>
                  <a:pt x="200431" y="92316"/>
                </a:lnTo>
                <a:lnTo>
                  <a:pt x="211696" y="92316"/>
                </a:lnTo>
                <a:lnTo>
                  <a:pt x="216268" y="87744"/>
                </a:lnTo>
                <a:lnTo>
                  <a:pt x="216268" y="82118"/>
                </a:lnTo>
                <a:lnTo>
                  <a:pt x="216268" y="76479"/>
                </a:lnTo>
                <a:close/>
              </a:path>
              <a:path w="533400" h="117475">
                <a:moveTo>
                  <a:pt x="216268" y="51612"/>
                </a:moveTo>
                <a:lnTo>
                  <a:pt x="211696" y="47053"/>
                </a:lnTo>
                <a:lnTo>
                  <a:pt x="200431" y="47053"/>
                </a:lnTo>
                <a:lnTo>
                  <a:pt x="195884" y="51612"/>
                </a:lnTo>
                <a:lnTo>
                  <a:pt x="195884" y="62890"/>
                </a:lnTo>
                <a:lnTo>
                  <a:pt x="200431" y="67449"/>
                </a:lnTo>
                <a:lnTo>
                  <a:pt x="211696" y="67449"/>
                </a:lnTo>
                <a:lnTo>
                  <a:pt x="216268" y="62890"/>
                </a:lnTo>
                <a:lnTo>
                  <a:pt x="216268" y="57251"/>
                </a:lnTo>
                <a:lnTo>
                  <a:pt x="216268" y="51612"/>
                </a:lnTo>
                <a:close/>
              </a:path>
              <a:path w="533400" h="117475">
                <a:moveTo>
                  <a:pt x="216268" y="27647"/>
                </a:moveTo>
                <a:lnTo>
                  <a:pt x="211696" y="23075"/>
                </a:lnTo>
                <a:lnTo>
                  <a:pt x="200431" y="23075"/>
                </a:lnTo>
                <a:lnTo>
                  <a:pt x="195884" y="27647"/>
                </a:lnTo>
                <a:lnTo>
                  <a:pt x="195884" y="38912"/>
                </a:lnTo>
                <a:lnTo>
                  <a:pt x="200431" y="43484"/>
                </a:lnTo>
                <a:lnTo>
                  <a:pt x="211696" y="43484"/>
                </a:lnTo>
                <a:lnTo>
                  <a:pt x="216268" y="38912"/>
                </a:lnTo>
                <a:lnTo>
                  <a:pt x="216268" y="33274"/>
                </a:lnTo>
                <a:lnTo>
                  <a:pt x="216268" y="27647"/>
                </a:lnTo>
                <a:close/>
              </a:path>
              <a:path w="533400" h="117475">
                <a:moveTo>
                  <a:pt x="216268" y="4559"/>
                </a:moveTo>
                <a:lnTo>
                  <a:pt x="211696" y="0"/>
                </a:lnTo>
                <a:lnTo>
                  <a:pt x="200431" y="0"/>
                </a:lnTo>
                <a:lnTo>
                  <a:pt x="195884" y="4559"/>
                </a:lnTo>
                <a:lnTo>
                  <a:pt x="195884" y="15824"/>
                </a:lnTo>
                <a:lnTo>
                  <a:pt x="200431" y="20396"/>
                </a:lnTo>
                <a:lnTo>
                  <a:pt x="211696" y="20396"/>
                </a:lnTo>
                <a:lnTo>
                  <a:pt x="216268" y="15824"/>
                </a:lnTo>
                <a:lnTo>
                  <a:pt x="216268" y="10198"/>
                </a:lnTo>
                <a:lnTo>
                  <a:pt x="216268" y="4559"/>
                </a:lnTo>
                <a:close/>
              </a:path>
              <a:path w="533400" h="117475">
                <a:moveTo>
                  <a:pt x="241249" y="76479"/>
                </a:moveTo>
                <a:lnTo>
                  <a:pt x="236689" y="71920"/>
                </a:lnTo>
                <a:lnTo>
                  <a:pt x="225412" y="71920"/>
                </a:lnTo>
                <a:lnTo>
                  <a:pt x="220853" y="76479"/>
                </a:lnTo>
                <a:lnTo>
                  <a:pt x="220853" y="87744"/>
                </a:lnTo>
                <a:lnTo>
                  <a:pt x="225412" y="92316"/>
                </a:lnTo>
                <a:lnTo>
                  <a:pt x="236689" y="92316"/>
                </a:lnTo>
                <a:lnTo>
                  <a:pt x="241249" y="87744"/>
                </a:lnTo>
                <a:lnTo>
                  <a:pt x="241249" y="82118"/>
                </a:lnTo>
                <a:lnTo>
                  <a:pt x="241249" y="76479"/>
                </a:lnTo>
                <a:close/>
              </a:path>
              <a:path w="533400" h="117475">
                <a:moveTo>
                  <a:pt x="241249" y="51612"/>
                </a:moveTo>
                <a:lnTo>
                  <a:pt x="236689" y="47053"/>
                </a:lnTo>
                <a:lnTo>
                  <a:pt x="225412" y="47053"/>
                </a:lnTo>
                <a:lnTo>
                  <a:pt x="220853" y="51612"/>
                </a:lnTo>
                <a:lnTo>
                  <a:pt x="220853" y="62890"/>
                </a:lnTo>
                <a:lnTo>
                  <a:pt x="225412" y="67449"/>
                </a:lnTo>
                <a:lnTo>
                  <a:pt x="236689" y="67449"/>
                </a:lnTo>
                <a:lnTo>
                  <a:pt x="241249" y="62890"/>
                </a:lnTo>
                <a:lnTo>
                  <a:pt x="241249" y="57251"/>
                </a:lnTo>
                <a:lnTo>
                  <a:pt x="241249" y="51612"/>
                </a:lnTo>
                <a:close/>
              </a:path>
              <a:path w="533400" h="117475">
                <a:moveTo>
                  <a:pt x="241249" y="27647"/>
                </a:moveTo>
                <a:lnTo>
                  <a:pt x="236689" y="23075"/>
                </a:lnTo>
                <a:lnTo>
                  <a:pt x="225412" y="23075"/>
                </a:lnTo>
                <a:lnTo>
                  <a:pt x="220853" y="27647"/>
                </a:lnTo>
                <a:lnTo>
                  <a:pt x="220853" y="38912"/>
                </a:lnTo>
                <a:lnTo>
                  <a:pt x="225412" y="43484"/>
                </a:lnTo>
                <a:lnTo>
                  <a:pt x="236689" y="43484"/>
                </a:lnTo>
                <a:lnTo>
                  <a:pt x="241249" y="38912"/>
                </a:lnTo>
                <a:lnTo>
                  <a:pt x="241249" y="33274"/>
                </a:lnTo>
                <a:lnTo>
                  <a:pt x="241249" y="27647"/>
                </a:lnTo>
                <a:close/>
              </a:path>
              <a:path w="533400" h="117475">
                <a:moveTo>
                  <a:pt x="241249" y="4559"/>
                </a:moveTo>
                <a:lnTo>
                  <a:pt x="236689" y="0"/>
                </a:lnTo>
                <a:lnTo>
                  <a:pt x="225412" y="0"/>
                </a:lnTo>
                <a:lnTo>
                  <a:pt x="220853" y="4559"/>
                </a:lnTo>
                <a:lnTo>
                  <a:pt x="220853" y="15824"/>
                </a:lnTo>
                <a:lnTo>
                  <a:pt x="225412" y="20396"/>
                </a:lnTo>
                <a:lnTo>
                  <a:pt x="236689" y="20396"/>
                </a:lnTo>
                <a:lnTo>
                  <a:pt x="241249" y="15824"/>
                </a:lnTo>
                <a:lnTo>
                  <a:pt x="241249" y="10198"/>
                </a:lnTo>
                <a:lnTo>
                  <a:pt x="241249" y="4559"/>
                </a:lnTo>
                <a:close/>
              </a:path>
              <a:path w="533400" h="117475">
                <a:moveTo>
                  <a:pt x="265239" y="76479"/>
                </a:moveTo>
                <a:lnTo>
                  <a:pt x="260667" y="71920"/>
                </a:lnTo>
                <a:lnTo>
                  <a:pt x="249402" y="71920"/>
                </a:lnTo>
                <a:lnTo>
                  <a:pt x="244830" y="76479"/>
                </a:lnTo>
                <a:lnTo>
                  <a:pt x="244830" y="87744"/>
                </a:lnTo>
                <a:lnTo>
                  <a:pt x="249402" y="92316"/>
                </a:lnTo>
                <a:lnTo>
                  <a:pt x="260667" y="92316"/>
                </a:lnTo>
                <a:lnTo>
                  <a:pt x="265239" y="87744"/>
                </a:lnTo>
                <a:lnTo>
                  <a:pt x="265239" y="82118"/>
                </a:lnTo>
                <a:lnTo>
                  <a:pt x="265239" y="76479"/>
                </a:lnTo>
                <a:close/>
              </a:path>
              <a:path w="533400" h="117475">
                <a:moveTo>
                  <a:pt x="265239" y="51612"/>
                </a:moveTo>
                <a:lnTo>
                  <a:pt x="260667" y="47053"/>
                </a:lnTo>
                <a:lnTo>
                  <a:pt x="249402" y="47053"/>
                </a:lnTo>
                <a:lnTo>
                  <a:pt x="244830" y="51612"/>
                </a:lnTo>
                <a:lnTo>
                  <a:pt x="244830" y="62890"/>
                </a:lnTo>
                <a:lnTo>
                  <a:pt x="249402" y="67449"/>
                </a:lnTo>
                <a:lnTo>
                  <a:pt x="260667" y="67449"/>
                </a:lnTo>
                <a:lnTo>
                  <a:pt x="265239" y="62890"/>
                </a:lnTo>
                <a:lnTo>
                  <a:pt x="265239" y="57251"/>
                </a:lnTo>
                <a:lnTo>
                  <a:pt x="265239" y="51612"/>
                </a:lnTo>
                <a:close/>
              </a:path>
              <a:path w="533400" h="117475">
                <a:moveTo>
                  <a:pt x="265239" y="27647"/>
                </a:moveTo>
                <a:lnTo>
                  <a:pt x="260667" y="23075"/>
                </a:lnTo>
                <a:lnTo>
                  <a:pt x="249402" y="23075"/>
                </a:lnTo>
                <a:lnTo>
                  <a:pt x="244830" y="27647"/>
                </a:lnTo>
                <a:lnTo>
                  <a:pt x="244830" y="38912"/>
                </a:lnTo>
                <a:lnTo>
                  <a:pt x="249402" y="43484"/>
                </a:lnTo>
                <a:lnTo>
                  <a:pt x="260667" y="43484"/>
                </a:lnTo>
                <a:lnTo>
                  <a:pt x="265239" y="38912"/>
                </a:lnTo>
                <a:lnTo>
                  <a:pt x="265239" y="33274"/>
                </a:lnTo>
                <a:lnTo>
                  <a:pt x="265239" y="27647"/>
                </a:lnTo>
                <a:close/>
              </a:path>
              <a:path w="533400" h="117475">
                <a:moveTo>
                  <a:pt x="265239" y="4559"/>
                </a:moveTo>
                <a:lnTo>
                  <a:pt x="260667" y="0"/>
                </a:lnTo>
                <a:lnTo>
                  <a:pt x="249402" y="0"/>
                </a:lnTo>
                <a:lnTo>
                  <a:pt x="244830" y="4559"/>
                </a:lnTo>
                <a:lnTo>
                  <a:pt x="244830" y="15824"/>
                </a:lnTo>
                <a:lnTo>
                  <a:pt x="249402" y="20396"/>
                </a:lnTo>
                <a:lnTo>
                  <a:pt x="260667" y="20396"/>
                </a:lnTo>
                <a:lnTo>
                  <a:pt x="265239" y="15824"/>
                </a:lnTo>
                <a:lnTo>
                  <a:pt x="265239" y="10198"/>
                </a:lnTo>
                <a:lnTo>
                  <a:pt x="265239" y="4559"/>
                </a:lnTo>
                <a:close/>
              </a:path>
              <a:path w="533400" h="117475">
                <a:moveTo>
                  <a:pt x="289026" y="76479"/>
                </a:moveTo>
                <a:lnTo>
                  <a:pt x="284454" y="71920"/>
                </a:lnTo>
                <a:lnTo>
                  <a:pt x="273177" y="71920"/>
                </a:lnTo>
                <a:lnTo>
                  <a:pt x="268617" y="76479"/>
                </a:lnTo>
                <a:lnTo>
                  <a:pt x="268617" y="87744"/>
                </a:lnTo>
                <a:lnTo>
                  <a:pt x="273177" y="92316"/>
                </a:lnTo>
                <a:lnTo>
                  <a:pt x="284454" y="92316"/>
                </a:lnTo>
                <a:lnTo>
                  <a:pt x="289026" y="87744"/>
                </a:lnTo>
                <a:lnTo>
                  <a:pt x="289026" y="82118"/>
                </a:lnTo>
                <a:lnTo>
                  <a:pt x="289026" y="76479"/>
                </a:lnTo>
                <a:close/>
              </a:path>
              <a:path w="533400" h="117475">
                <a:moveTo>
                  <a:pt x="289026" y="51612"/>
                </a:moveTo>
                <a:lnTo>
                  <a:pt x="284454" y="47053"/>
                </a:lnTo>
                <a:lnTo>
                  <a:pt x="273177" y="47053"/>
                </a:lnTo>
                <a:lnTo>
                  <a:pt x="268617" y="51612"/>
                </a:lnTo>
                <a:lnTo>
                  <a:pt x="268617" y="62890"/>
                </a:lnTo>
                <a:lnTo>
                  <a:pt x="273177" y="67449"/>
                </a:lnTo>
                <a:lnTo>
                  <a:pt x="284454" y="67449"/>
                </a:lnTo>
                <a:lnTo>
                  <a:pt x="289026" y="62890"/>
                </a:lnTo>
                <a:lnTo>
                  <a:pt x="289026" y="57251"/>
                </a:lnTo>
                <a:lnTo>
                  <a:pt x="289026" y="51612"/>
                </a:lnTo>
                <a:close/>
              </a:path>
              <a:path w="533400" h="117475">
                <a:moveTo>
                  <a:pt x="289026" y="27647"/>
                </a:moveTo>
                <a:lnTo>
                  <a:pt x="284454" y="23075"/>
                </a:lnTo>
                <a:lnTo>
                  <a:pt x="273177" y="23075"/>
                </a:lnTo>
                <a:lnTo>
                  <a:pt x="268617" y="27647"/>
                </a:lnTo>
                <a:lnTo>
                  <a:pt x="268617" y="38912"/>
                </a:lnTo>
                <a:lnTo>
                  <a:pt x="273177" y="43484"/>
                </a:lnTo>
                <a:lnTo>
                  <a:pt x="284454" y="43484"/>
                </a:lnTo>
                <a:lnTo>
                  <a:pt x="289026" y="38912"/>
                </a:lnTo>
                <a:lnTo>
                  <a:pt x="289026" y="33274"/>
                </a:lnTo>
                <a:lnTo>
                  <a:pt x="289026" y="27647"/>
                </a:lnTo>
                <a:close/>
              </a:path>
              <a:path w="533400" h="117475">
                <a:moveTo>
                  <a:pt x="312305" y="76479"/>
                </a:moveTo>
                <a:lnTo>
                  <a:pt x="307733" y="71920"/>
                </a:lnTo>
                <a:lnTo>
                  <a:pt x="296468" y="71920"/>
                </a:lnTo>
                <a:lnTo>
                  <a:pt x="291909" y="76479"/>
                </a:lnTo>
                <a:lnTo>
                  <a:pt x="291909" y="87744"/>
                </a:lnTo>
                <a:lnTo>
                  <a:pt x="296468" y="92316"/>
                </a:lnTo>
                <a:lnTo>
                  <a:pt x="307733" y="92316"/>
                </a:lnTo>
                <a:lnTo>
                  <a:pt x="312305" y="87744"/>
                </a:lnTo>
                <a:lnTo>
                  <a:pt x="312305" y="82118"/>
                </a:lnTo>
                <a:lnTo>
                  <a:pt x="312305" y="76479"/>
                </a:lnTo>
                <a:close/>
              </a:path>
              <a:path w="533400" h="117475">
                <a:moveTo>
                  <a:pt x="312305" y="51612"/>
                </a:moveTo>
                <a:lnTo>
                  <a:pt x="307733" y="47053"/>
                </a:lnTo>
                <a:lnTo>
                  <a:pt x="296468" y="47053"/>
                </a:lnTo>
                <a:lnTo>
                  <a:pt x="291909" y="51612"/>
                </a:lnTo>
                <a:lnTo>
                  <a:pt x="291909" y="62890"/>
                </a:lnTo>
                <a:lnTo>
                  <a:pt x="296468" y="67449"/>
                </a:lnTo>
                <a:lnTo>
                  <a:pt x="307733" y="67449"/>
                </a:lnTo>
                <a:lnTo>
                  <a:pt x="312305" y="62890"/>
                </a:lnTo>
                <a:lnTo>
                  <a:pt x="312305" y="57251"/>
                </a:lnTo>
                <a:lnTo>
                  <a:pt x="312305" y="51612"/>
                </a:lnTo>
                <a:close/>
              </a:path>
              <a:path w="533400" h="117475">
                <a:moveTo>
                  <a:pt x="312305" y="27647"/>
                </a:moveTo>
                <a:lnTo>
                  <a:pt x="307733" y="23075"/>
                </a:lnTo>
                <a:lnTo>
                  <a:pt x="296468" y="23075"/>
                </a:lnTo>
                <a:lnTo>
                  <a:pt x="291909" y="27647"/>
                </a:lnTo>
                <a:lnTo>
                  <a:pt x="291909" y="38912"/>
                </a:lnTo>
                <a:lnTo>
                  <a:pt x="296468" y="43484"/>
                </a:lnTo>
                <a:lnTo>
                  <a:pt x="307733" y="43484"/>
                </a:lnTo>
                <a:lnTo>
                  <a:pt x="312305" y="38912"/>
                </a:lnTo>
                <a:lnTo>
                  <a:pt x="312305" y="33274"/>
                </a:lnTo>
                <a:lnTo>
                  <a:pt x="312305" y="27647"/>
                </a:lnTo>
                <a:close/>
              </a:path>
              <a:path w="533400" h="117475">
                <a:moveTo>
                  <a:pt x="336765" y="76479"/>
                </a:moveTo>
                <a:lnTo>
                  <a:pt x="332193" y="71920"/>
                </a:lnTo>
                <a:lnTo>
                  <a:pt x="320941" y="71920"/>
                </a:lnTo>
                <a:lnTo>
                  <a:pt x="316369" y="76479"/>
                </a:lnTo>
                <a:lnTo>
                  <a:pt x="316369" y="87744"/>
                </a:lnTo>
                <a:lnTo>
                  <a:pt x="320941" y="92316"/>
                </a:lnTo>
                <a:lnTo>
                  <a:pt x="332193" y="92316"/>
                </a:lnTo>
                <a:lnTo>
                  <a:pt x="336765" y="87744"/>
                </a:lnTo>
                <a:lnTo>
                  <a:pt x="336765" y="82118"/>
                </a:lnTo>
                <a:lnTo>
                  <a:pt x="336765" y="76479"/>
                </a:lnTo>
                <a:close/>
              </a:path>
              <a:path w="533400" h="117475">
                <a:moveTo>
                  <a:pt x="336765" y="51612"/>
                </a:moveTo>
                <a:lnTo>
                  <a:pt x="332193" y="47053"/>
                </a:lnTo>
                <a:lnTo>
                  <a:pt x="320941" y="47053"/>
                </a:lnTo>
                <a:lnTo>
                  <a:pt x="316369" y="51612"/>
                </a:lnTo>
                <a:lnTo>
                  <a:pt x="316369" y="62890"/>
                </a:lnTo>
                <a:lnTo>
                  <a:pt x="320941" y="67449"/>
                </a:lnTo>
                <a:lnTo>
                  <a:pt x="332193" y="67449"/>
                </a:lnTo>
                <a:lnTo>
                  <a:pt x="336765" y="62890"/>
                </a:lnTo>
                <a:lnTo>
                  <a:pt x="336765" y="57251"/>
                </a:lnTo>
                <a:lnTo>
                  <a:pt x="336765" y="51612"/>
                </a:lnTo>
                <a:close/>
              </a:path>
              <a:path w="533400" h="117475">
                <a:moveTo>
                  <a:pt x="336765" y="27647"/>
                </a:moveTo>
                <a:lnTo>
                  <a:pt x="332193" y="23075"/>
                </a:lnTo>
                <a:lnTo>
                  <a:pt x="320941" y="23075"/>
                </a:lnTo>
                <a:lnTo>
                  <a:pt x="316369" y="27647"/>
                </a:lnTo>
                <a:lnTo>
                  <a:pt x="316369" y="38912"/>
                </a:lnTo>
                <a:lnTo>
                  <a:pt x="320941" y="43484"/>
                </a:lnTo>
                <a:lnTo>
                  <a:pt x="332193" y="43484"/>
                </a:lnTo>
                <a:lnTo>
                  <a:pt x="336765" y="38912"/>
                </a:lnTo>
                <a:lnTo>
                  <a:pt x="336765" y="33274"/>
                </a:lnTo>
                <a:lnTo>
                  <a:pt x="336765" y="27647"/>
                </a:lnTo>
                <a:close/>
              </a:path>
              <a:path w="533400" h="117475">
                <a:moveTo>
                  <a:pt x="336765" y="4559"/>
                </a:moveTo>
                <a:lnTo>
                  <a:pt x="332193" y="0"/>
                </a:lnTo>
                <a:lnTo>
                  <a:pt x="320941" y="0"/>
                </a:lnTo>
                <a:lnTo>
                  <a:pt x="316369" y="4559"/>
                </a:lnTo>
                <a:lnTo>
                  <a:pt x="316369" y="15824"/>
                </a:lnTo>
                <a:lnTo>
                  <a:pt x="320941" y="20396"/>
                </a:lnTo>
                <a:lnTo>
                  <a:pt x="332193" y="20396"/>
                </a:lnTo>
                <a:lnTo>
                  <a:pt x="336765" y="15824"/>
                </a:lnTo>
                <a:lnTo>
                  <a:pt x="336765" y="10198"/>
                </a:lnTo>
                <a:lnTo>
                  <a:pt x="336765" y="4559"/>
                </a:lnTo>
                <a:close/>
              </a:path>
              <a:path w="533400" h="117475">
                <a:moveTo>
                  <a:pt x="362673" y="76479"/>
                </a:moveTo>
                <a:lnTo>
                  <a:pt x="358101" y="71920"/>
                </a:lnTo>
                <a:lnTo>
                  <a:pt x="346837" y="71920"/>
                </a:lnTo>
                <a:lnTo>
                  <a:pt x="342265" y="76479"/>
                </a:lnTo>
                <a:lnTo>
                  <a:pt x="342265" y="87744"/>
                </a:lnTo>
                <a:lnTo>
                  <a:pt x="346837" y="92316"/>
                </a:lnTo>
                <a:lnTo>
                  <a:pt x="358101" y="92316"/>
                </a:lnTo>
                <a:lnTo>
                  <a:pt x="362673" y="87744"/>
                </a:lnTo>
                <a:lnTo>
                  <a:pt x="362673" y="82118"/>
                </a:lnTo>
                <a:lnTo>
                  <a:pt x="362673" y="76479"/>
                </a:lnTo>
                <a:close/>
              </a:path>
              <a:path w="533400" h="117475">
                <a:moveTo>
                  <a:pt x="362673" y="51612"/>
                </a:moveTo>
                <a:lnTo>
                  <a:pt x="358101" y="47053"/>
                </a:lnTo>
                <a:lnTo>
                  <a:pt x="346837" y="47053"/>
                </a:lnTo>
                <a:lnTo>
                  <a:pt x="342265" y="51612"/>
                </a:lnTo>
                <a:lnTo>
                  <a:pt x="342265" y="62890"/>
                </a:lnTo>
                <a:lnTo>
                  <a:pt x="346837" y="67449"/>
                </a:lnTo>
                <a:lnTo>
                  <a:pt x="358101" y="67449"/>
                </a:lnTo>
                <a:lnTo>
                  <a:pt x="362673" y="62890"/>
                </a:lnTo>
                <a:lnTo>
                  <a:pt x="362673" y="57251"/>
                </a:lnTo>
                <a:lnTo>
                  <a:pt x="362673" y="51612"/>
                </a:lnTo>
                <a:close/>
              </a:path>
              <a:path w="533400" h="117475">
                <a:moveTo>
                  <a:pt x="362673" y="27647"/>
                </a:moveTo>
                <a:lnTo>
                  <a:pt x="358101" y="23075"/>
                </a:lnTo>
                <a:lnTo>
                  <a:pt x="346837" y="23075"/>
                </a:lnTo>
                <a:lnTo>
                  <a:pt x="342265" y="27647"/>
                </a:lnTo>
                <a:lnTo>
                  <a:pt x="342265" y="38912"/>
                </a:lnTo>
                <a:lnTo>
                  <a:pt x="346837" y="43484"/>
                </a:lnTo>
                <a:lnTo>
                  <a:pt x="358101" y="43484"/>
                </a:lnTo>
                <a:lnTo>
                  <a:pt x="362673" y="38912"/>
                </a:lnTo>
                <a:lnTo>
                  <a:pt x="362673" y="33274"/>
                </a:lnTo>
                <a:lnTo>
                  <a:pt x="362673" y="27647"/>
                </a:lnTo>
                <a:close/>
              </a:path>
              <a:path w="533400" h="117475">
                <a:moveTo>
                  <a:pt x="362673" y="4559"/>
                </a:moveTo>
                <a:lnTo>
                  <a:pt x="358101" y="0"/>
                </a:lnTo>
                <a:lnTo>
                  <a:pt x="346837" y="0"/>
                </a:lnTo>
                <a:lnTo>
                  <a:pt x="342265" y="4559"/>
                </a:lnTo>
                <a:lnTo>
                  <a:pt x="342265" y="15824"/>
                </a:lnTo>
                <a:lnTo>
                  <a:pt x="346837" y="20396"/>
                </a:lnTo>
                <a:lnTo>
                  <a:pt x="358101" y="20396"/>
                </a:lnTo>
                <a:lnTo>
                  <a:pt x="362673" y="15824"/>
                </a:lnTo>
                <a:lnTo>
                  <a:pt x="362673" y="10198"/>
                </a:lnTo>
                <a:lnTo>
                  <a:pt x="362673" y="4559"/>
                </a:lnTo>
                <a:close/>
              </a:path>
              <a:path w="533400" h="117475">
                <a:moveTo>
                  <a:pt x="388315" y="76479"/>
                </a:moveTo>
                <a:lnTo>
                  <a:pt x="383743" y="71920"/>
                </a:lnTo>
                <a:lnTo>
                  <a:pt x="372478" y="71920"/>
                </a:lnTo>
                <a:lnTo>
                  <a:pt x="367919" y="76479"/>
                </a:lnTo>
                <a:lnTo>
                  <a:pt x="367919" y="87744"/>
                </a:lnTo>
                <a:lnTo>
                  <a:pt x="372478" y="92316"/>
                </a:lnTo>
                <a:lnTo>
                  <a:pt x="383743" y="92316"/>
                </a:lnTo>
                <a:lnTo>
                  <a:pt x="388315" y="87744"/>
                </a:lnTo>
                <a:lnTo>
                  <a:pt x="388315" y="82118"/>
                </a:lnTo>
                <a:lnTo>
                  <a:pt x="388315" y="76479"/>
                </a:lnTo>
                <a:close/>
              </a:path>
              <a:path w="533400" h="117475">
                <a:moveTo>
                  <a:pt x="388315" y="51612"/>
                </a:moveTo>
                <a:lnTo>
                  <a:pt x="383743" y="47053"/>
                </a:lnTo>
                <a:lnTo>
                  <a:pt x="372478" y="47053"/>
                </a:lnTo>
                <a:lnTo>
                  <a:pt x="367919" y="51612"/>
                </a:lnTo>
                <a:lnTo>
                  <a:pt x="367919" y="62890"/>
                </a:lnTo>
                <a:lnTo>
                  <a:pt x="372478" y="67449"/>
                </a:lnTo>
                <a:lnTo>
                  <a:pt x="383743" y="67449"/>
                </a:lnTo>
                <a:lnTo>
                  <a:pt x="388315" y="62890"/>
                </a:lnTo>
                <a:lnTo>
                  <a:pt x="388315" y="57251"/>
                </a:lnTo>
                <a:lnTo>
                  <a:pt x="388315" y="51612"/>
                </a:lnTo>
                <a:close/>
              </a:path>
              <a:path w="533400" h="117475">
                <a:moveTo>
                  <a:pt x="388315" y="27647"/>
                </a:moveTo>
                <a:lnTo>
                  <a:pt x="383743" y="23075"/>
                </a:lnTo>
                <a:lnTo>
                  <a:pt x="372478" y="23075"/>
                </a:lnTo>
                <a:lnTo>
                  <a:pt x="367919" y="27647"/>
                </a:lnTo>
                <a:lnTo>
                  <a:pt x="367919" y="38912"/>
                </a:lnTo>
                <a:lnTo>
                  <a:pt x="372478" y="43484"/>
                </a:lnTo>
                <a:lnTo>
                  <a:pt x="383743" y="43484"/>
                </a:lnTo>
                <a:lnTo>
                  <a:pt x="388315" y="38912"/>
                </a:lnTo>
                <a:lnTo>
                  <a:pt x="388315" y="33274"/>
                </a:lnTo>
                <a:lnTo>
                  <a:pt x="388315" y="27647"/>
                </a:lnTo>
                <a:close/>
              </a:path>
              <a:path w="533400" h="117475">
                <a:moveTo>
                  <a:pt x="388315" y="4559"/>
                </a:moveTo>
                <a:lnTo>
                  <a:pt x="383743" y="0"/>
                </a:lnTo>
                <a:lnTo>
                  <a:pt x="372478" y="0"/>
                </a:lnTo>
                <a:lnTo>
                  <a:pt x="367919" y="4559"/>
                </a:lnTo>
                <a:lnTo>
                  <a:pt x="367919" y="15824"/>
                </a:lnTo>
                <a:lnTo>
                  <a:pt x="372478" y="20396"/>
                </a:lnTo>
                <a:lnTo>
                  <a:pt x="383743" y="20396"/>
                </a:lnTo>
                <a:lnTo>
                  <a:pt x="388315" y="15824"/>
                </a:lnTo>
                <a:lnTo>
                  <a:pt x="388315" y="10198"/>
                </a:lnTo>
                <a:lnTo>
                  <a:pt x="388315" y="4559"/>
                </a:lnTo>
                <a:close/>
              </a:path>
              <a:path w="533400" h="117475">
                <a:moveTo>
                  <a:pt x="413067" y="76479"/>
                </a:moveTo>
                <a:lnTo>
                  <a:pt x="408495" y="71920"/>
                </a:lnTo>
                <a:lnTo>
                  <a:pt x="397230" y="71920"/>
                </a:lnTo>
                <a:lnTo>
                  <a:pt x="392658" y="76479"/>
                </a:lnTo>
                <a:lnTo>
                  <a:pt x="392658" y="87744"/>
                </a:lnTo>
                <a:lnTo>
                  <a:pt x="397230" y="92316"/>
                </a:lnTo>
                <a:lnTo>
                  <a:pt x="408495" y="92316"/>
                </a:lnTo>
                <a:lnTo>
                  <a:pt x="413067" y="87744"/>
                </a:lnTo>
                <a:lnTo>
                  <a:pt x="413067" y="82118"/>
                </a:lnTo>
                <a:lnTo>
                  <a:pt x="413067" y="76479"/>
                </a:lnTo>
                <a:close/>
              </a:path>
              <a:path w="533400" h="117475">
                <a:moveTo>
                  <a:pt x="413067" y="51612"/>
                </a:moveTo>
                <a:lnTo>
                  <a:pt x="408495" y="47053"/>
                </a:lnTo>
                <a:lnTo>
                  <a:pt x="397230" y="47053"/>
                </a:lnTo>
                <a:lnTo>
                  <a:pt x="392658" y="51612"/>
                </a:lnTo>
                <a:lnTo>
                  <a:pt x="392658" y="62890"/>
                </a:lnTo>
                <a:lnTo>
                  <a:pt x="397230" y="67449"/>
                </a:lnTo>
                <a:lnTo>
                  <a:pt x="408495" y="67449"/>
                </a:lnTo>
                <a:lnTo>
                  <a:pt x="413067" y="62890"/>
                </a:lnTo>
                <a:lnTo>
                  <a:pt x="413067" y="57251"/>
                </a:lnTo>
                <a:lnTo>
                  <a:pt x="413067" y="51612"/>
                </a:lnTo>
                <a:close/>
              </a:path>
              <a:path w="533400" h="117475">
                <a:moveTo>
                  <a:pt x="413067" y="27647"/>
                </a:moveTo>
                <a:lnTo>
                  <a:pt x="408495" y="23075"/>
                </a:lnTo>
                <a:lnTo>
                  <a:pt x="397230" y="23075"/>
                </a:lnTo>
                <a:lnTo>
                  <a:pt x="392658" y="27647"/>
                </a:lnTo>
                <a:lnTo>
                  <a:pt x="392658" y="38912"/>
                </a:lnTo>
                <a:lnTo>
                  <a:pt x="397230" y="43484"/>
                </a:lnTo>
                <a:lnTo>
                  <a:pt x="408495" y="43484"/>
                </a:lnTo>
                <a:lnTo>
                  <a:pt x="413067" y="38912"/>
                </a:lnTo>
                <a:lnTo>
                  <a:pt x="413067" y="33274"/>
                </a:lnTo>
                <a:lnTo>
                  <a:pt x="413067" y="27647"/>
                </a:lnTo>
                <a:close/>
              </a:path>
              <a:path w="533400" h="117475">
                <a:moveTo>
                  <a:pt x="413067" y="4559"/>
                </a:moveTo>
                <a:lnTo>
                  <a:pt x="408495" y="0"/>
                </a:lnTo>
                <a:lnTo>
                  <a:pt x="397230" y="0"/>
                </a:lnTo>
                <a:lnTo>
                  <a:pt x="392658" y="4559"/>
                </a:lnTo>
                <a:lnTo>
                  <a:pt x="392658" y="15824"/>
                </a:lnTo>
                <a:lnTo>
                  <a:pt x="397230" y="20396"/>
                </a:lnTo>
                <a:lnTo>
                  <a:pt x="408495" y="20396"/>
                </a:lnTo>
                <a:lnTo>
                  <a:pt x="413067" y="15824"/>
                </a:lnTo>
                <a:lnTo>
                  <a:pt x="413067" y="10198"/>
                </a:lnTo>
                <a:lnTo>
                  <a:pt x="413067" y="4559"/>
                </a:lnTo>
                <a:close/>
              </a:path>
              <a:path w="533400" h="117475">
                <a:moveTo>
                  <a:pt x="437438" y="76479"/>
                </a:moveTo>
                <a:lnTo>
                  <a:pt x="432866" y="71920"/>
                </a:lnTo>
                <a:lnTo>
                  <a:pt x="421601" y="71920"/>
                </a:lnTo>
                <a:lnTo>
                  <a:pt x="417042" y="76479"/>
                </a:lnTo>
                <a:lnTo>
                  <a:pt x="417042" y="87744"/>
                </a:lnTo>
                <a:lnTo>
                  <a:pt x="421601" y="92316"/>
                </a:lnTo>
                <a:lnTo>
                  <a:pt x="432866" y="92316"/>
                </a:lnTo>
                <a:lnTo>
                  <a:pt x="437438" y="87744"/>
                </a:lnTo>
                <a:lnTo>
                  <a:pt x="437438" y="82118"/>
                </a:lnTo>
                <a:lnTo>
                  <a:pt x="437438" y="76479"/>
                </a:lnTo>
                <a:close/>
              </a:path>
              <a:path w="533400" h="117475">
                <a:moveTo>
                  <a:pt x="437438" y="51612"/>
                </a:moveTo>
                <a:lnTo>
                  <a:pt x="432866" y="47053"/>
                </a:lnTo>
                <a:lnTo>
                  <a:pt x="421601" y="47053"/>
                </a:lnTo>
                <a:lnTo>
                  <a:pt x="417042" y="51612"/>
                </a:lnTo>
                <a:lnTo>
                  <a:pt x="417042" y="62890"/>
                </a:lnTo>
                <a:lnTo>
                  <a:pt x="421601" y="67449"/>
                </a:lnTo>
                <a:lnTo>
                  <a:pt x="432866" y="67449"/>
                </a:lnTo>
                <a:lnTo>
                  <a:pt x="437438" y="62890"/>
                </a:lnTo>
                <a:lnTo>
                  <a:pt x="437438" y="57251"/>
                </a:lnTo>
                <a:lnTo>
                  <a:pt x="437438" y="51612"/>
                </a:lnTo>
                <a:close/>
              </a:path>
              <a:path w="533400" h="117475">
                <a:moveTo>
                  <a:pt x="437438" y="27647"/>
                </a:moveTo>
                <a:lnTo>
                  <a:pt x="432866" y="23075"/>
                </a:lnTo>
                <a:lnTo>
                  <a:pt x="421601" y="23075"/>
                </a:lnTo>
                <a:lnTo>
                  <a:pt x="417042" y="27647"/>
                </a:lnTo>
                <a:lnTo>
                  <a:pt x="417042" y="38912"/>
                </a:lnTo>
                <a:lnTo>
                  <a:pt x="421601" y="43484"/>
                </a:lnTo>
                <a:lnTo>
                  <a:pt x="432866" y="43484"/>
                </a:lnTo>
                <a:lnTo>
                  <a:pt x="437438" y="38912"/>
                </a:lnTo>
                <a:lnTo>
                  <a:pt x="437438" y="33274"/>
                </a:lnTo>
                <a:lnTo>
                  <a:pt x="437438" y="27647"/>
                </a:lnTo>
                <a:close/>
              </a:path>
              <a:path w="533400" h="117475">
                <a:moveTo>
                  <a:pt x="460032" y="76479"/>
                </a:moveTo>
                <a:lnTo>
                  <a:pt x="455460" y="71920"/>
                </a:lnTo>
                <a:lnTo>
                  <a:pt x="444195" y="71920"/>
                </a:lnTo>
                <a:lnTo>
                  <a:pt x="439635" y="76479"/>
                </a:lnTo>
                <a:lnTo>
                  <a:pt x="439635" y="87744"/>
                </a:lnTo>
                <a:lnTo>
                  <a:pt x="444195" y="92316"/>
                </a:lnTo>
                <a:lnTo>
                  <a:pt x="455460" y="92316"/>
                </a:lnTo>
                <a:lnTo>
                  <a:pt x="460032" y="87744"/>
                </a:lnTo>
                <a:lnTo>
                  <a:pt x="460032" y="82118"/>
                </a:lnTo>
                <a:lnTo>
                  <a:pt x="460032" y="76479"/>
                </a:lnTo>
                <a:close/>
              </a:path>
              <a:path w="533400" h="117475">
                <a:moveTo>
                  <a:pt x="460032" y="51612"/>
                </a:moveTo>
                <a:lnTo>
                  <a:pt x="455460" y="47053"/>
                </a:lnTo>
                <a:lnTo>
                  <a:pt x="444195" y="47053"/>
                </a:lnTo>
                <a:lnTo>
                  <a:pt x="439635" y="51612"/>
                </a:lnTo>
                <a:lnTo>
                  <a:pt x="439635" y="62890"/>
                </a:lnTo>
                <a:lnTo>
                  <a:pt x="444195" y="67449"/>
                </a:lnTo>
                <a:lnTo>
                  <a:pt x="455460" y="67449"/>
                </a:lnTo>
                <a:lnTo>
                  <a:pt x="460032" y="62890"/>
                </a:lnTo>
                <a:lnTo>
                  <a:pt x="460032" y="57251"/>
                </a:lnTo>
                <a:lnTo>
                  <a:pt x="460032" y="51612"/>
                </a:lnTo>
                <a:close/>
              </a:path>
              <a:path w="533400" h="117475">
                <a:moveTo>
                  <a:pt x="460032" y="27647"/>
                </a:moveTo>
                <a:lnTo>
                  <a:pt x="455460" y="23075"/>
                </a:lnTo>
                <a:lnTo>
                  <a:pt x="444195" y="23075"/>
                </a:lnTo>
                <a:lnTo>
                  <a:pt x="439635" y="27647"/>
                </a:lnTo>
                <a:lnTo>
                  <a:pt x="439635" y="38912"/>
                </a:lnTo>
                <a:lnTo>
                  <a:pt x="444195" y="43484"/>
                </a:lnTo>
                <a:lnTo>
                  <a:pt x="455460" y="43484"/>
                </a:lnTo>
                <a:lnTo>
                  <a:pt x="460032" y="38912"/>
                </a:lnTo>
                <a:lnTo>
                  <a:pt x="460032" y="33274"/>
                </a:lnTo>
                <a:lnTo>
                  <a:pt x="460032" y="27647"/>
                </a:lnTo>
                <a:close/>
              </a:path>
              <a:path w="533400" h="117475">
                <a:moveTo>
                  <a:pt x="484365" y="76479"/>
                </a:moveTo>
                <a:lnTo>
                  <a:pt x="479793" y="71920"/>
                </a:lnTo>
                <a:lnTo>
                  <a:pt x="468528" y="71920"/>
                </a:lnTo>
                <a:lnTo>
                  <a:pt x="463956" y="76479"/>
                </a:lnTo>
                <a:lnTo>
                  <a:pt x="463956" y="87744"/>
                </a:lnTo>
                <a:lnTo>
                  <a:pt x="468528" y="92316"/>
                </a:lnTo>
                <a:lnTo>
                  <a:pt x="479793" y="92316"/>
                </a:lnTo>
                <a:lnTo>
                  <a:pt x="484365" y="87744"/>
                </a:lnTo>
                <a:lnTo>
                  <a:pt x="484365" y="82118"/>
                </a:lnTo>
                <a:lnTo>
                  <a:pt x="484365" y="76479"/>
                </a:lnTo>
                <a:close/>
              </a:path>
              <a:path w="533400" h="117475">
                <a:moveTo>
                  <a:pt x="484365" y="51612"/>
                </a:moveTo>
                <a:lnTo>
                  <a:pt x="479793" y="47053"/>
                </a:lnTo>
                <a:lnTo>
                  <a:pt x="468528" y="47053"/>
                </a:lnTo>
                <a:lnTo>
                  <a:pt x="463956" y="51612"/>
                </a:lnTo>
                <a:lnTo>
                  <a:pt x="463956" y="62890"/>
                </a:lnTo>
                <a:lnTo>
                  <a:pt x="468528" y="67449"/>
                </a:lnTo>
                <a:lnTo>
                  <a:pt x="479793" y="67449"/>
                </a:lnTo>
                <a:lnTo>
                  <a:pt x="484365" y="62890"/>
                </a:lnTo>
                <a:lnTo>
                  <a:pt x="484365" y="57251"/>
                </a:lnTo>
                <a:lnTo>
                  <a:pt x="484365" y="51612"/>
                </a:lnTo>
                <a:close/>
              </a:path>
              <a:path w="533400" h="117475">
                <a:moveTo>
                  <a:pt x="484365" y="27647"/>
                </a:moveTo>
                <a:lnTo>
                  <a:pt x="479793" y="23075"/>
                </a:lnTo>
                <a:lnTo>
                  <a:pt x="468528" y="23075"/>
                </a:lnTo>
                <a:lnTo>
                  <a:pt x="463956" y="27647"/>
                </a:lnTo>
                <a:lnTo>
                  <a:pt x="463956" y="38912"/>
                </a:lnTo>
                <a:lnTo>
                  <a:pt x="468528" y="43484"/>
                </a:lnTo>
                <a:lnTo>
                  <a:pt x="479793" y="43484"/>
                </a:lnTo>
                <a:lnTo>
                  <a:pt x="484365" y="38912"/>
                </a:lnTo>
                <a:lnTo>
                  <a:pt x="484365" y="33274"/>
                </a:lnTo>
                <a:lnTo>
                  <a:pt x="484365" y="27647"/>
                </a:lnTo>
                <a:close/>
              </a:path>
              <a:path w="533400" h="117475">
                <a:moveTo>
                  <a:pt x="509346" y="76479"/>
                </a:moveTo>
                <a:lnTo>
                  <a:pt x="504786" y="71920"/>
                </a:lnTo>
                <a:lnTo>
                  <a:pt x="493509" y="71920"/>
                </a:lnTo>
                <a:lnTo>
                  <a:pt x="488950" y="76479"/>
                </a:lnTo>
                <a:lnTo>
                  <a:pt x="488950" y="87744"/>
                </a:lnTo>
                <a:lnTo>
                  <a:pt x="493509" y="92316"/>
                </a:lnTo>
                <a:lnTo>
                  <a:pt x="504786" y="92316"/>
                </a:lnTo>
                <a:lnTo>
                  <a:pt x="509346" y="87744"/>
                </a:lnTo>
                <a:lnTo>
                  <a:pt x="509346" y="82118"/>
                </a:lnTo>
                <a:lnTo>
                  <a:pt x="509346" y="76479"/>
                </a:lnTo>
                <a:close/>
              </a:path>
              <a:path w="533400" h="117475">
                <a:moveTo>
                  <a:pt x="509346" y="51612"/>
                </a:moveTo>
                <a:lnTo>
                  <a:pt x="504786" y="47053"/>
                </a:lnTo>
                <a:lnTo>
                  <a:pt x="493509" y="47053"/>
                </a:lnTo>
                <a:lnTo>
                  <a:pt x="488950" y="51612"/>
                </a:lnTo>
                <a:lnTo>
                  <a:pt x="488950" y="62890"/>
                </a:lnTo>
                <a:lnTo>
                  <a:pt x="493509" y="67449"/>
                </a:lnTo>
                <a:lnTo>
                  <a:pt x="504786" y="67449"/>
                </a:lnTo>
                <a:lnTo>
                  <a:pt x="509346" y="62890"/>
                </a:lnTo>
                <a:lnTo>
                  <a:pt x="509346" y="57251"/>
                </a:lnTo>
                <a:lnTo>
                  <a:pt x="509346" y="51612"/>
                </a:lnTo>
                <a:close/>
              </a:path>
              <a:path w="533400" h="117475">
                <a:moveTo>
                  <a:pt x="509346" y="27647"/>
                </a:moveTo>
                <a:lnTo>
                  <a:pt x="504786" y="23075"/>
                </a:lnTo>
                <a:lnTo>
                  <a:pt x="493509" y="23075"/>
                </a:lnTo>
                <a:lnTo>
                  <a:pt x="488950" y="27647"/>
                </a:lnTo>
                <a:lnTo>
                  <a:pt x="488950" y="38912"/>
                </a:lnTo>
                <a:lnTo>
                  <a:pt x="493509" y="43484"/>
                </a:lnTo>
                <a:lnTo>
                  <a:pt x="504786" y="43484"/>
                </a:lnTo>
                <a:lnTo>
                  <a:pt x="509346" y="38912"/>
                </a:lnTo>
                <a:lnTo>
                  <a:pt x="509346" y="33274"/>
                </a:lnTo>
                <a:lnTo>
                  <a:pt x="509346" y="27647"/>
                </a:lnTo>
                <a:close/>
              </a:path>
              <a:path w="533400" h="117475">
                <a:moveTo>
                  <a:pt x="533349" y="76479"/>
                </a:moveTo>
                <a:lnTo>
                  <a:pt x="528777" y="71920"/>
                </a:lnTo>
                <a:lnTo>
                  <a:pt x="517512" y="71920"/>
                </a:lnTo>
                <a:lnTo>
                  <a:pt x="512940" y="76479"/>
                </a:lnTo>
                <a:lnTo>
                  <a:pt x="512940" y="87744"/>
                </a:lnTo>
                <a:lnTo>
                  <a:pt x="517512" y="92316"/>
                </a:lnTo>
                <a:lnTo>
                  <a:pt x="528777" y="92316"/>
                </a:lnTo>
                <a:lnTo>
                  <a:pt x="533349" y="87744"/>
                </a:lnTo>
                <a:lnTo>
                  <a:pt x="533349" y="82118"/>
                </a:lnTo>
                <a:lnTo>
                  <a:pt x="533349" y="76479"/>
                </a:lnTo>
                <a:close/>
              </a:path>
              <a:path w="533400" h="117475">
                <a:moveTo>
                  <a:pt x="533349" y="51612"/>
                </a:moveTo>
                <a:lnTo>
                  <a:pt x="528777" y="47053"/>
                </a:lnTo>
                <a:lnTo>
                  <a:pt x="517512" y="47053"/>
                </a:lnTo>
                <a:lnTo>
                  <a:pt x="512940" y="51612"/>
                </a:lnTo>
                <a:lnTo>
                  <a:pt x="512940" y="62890"/>
                </a:lnTo>
                <a:lnTo>
                  <a:pt x="517512" y="67449"/>
                </a:lnTo>
                <a:lnTo>
                  <a:pt x="528777" y="67449"/>
                </a:lnTo>
                <a:lnTo>
                  <a:pt x="533349" y="62890"/>
                </a:lnTo>
                <a:lnTo>
                  <a:pt x="533349" y="57251"/>
                </a:lnTo>
                <a:lnTo>
                  <a:pt x="533349" y="51612"/>
                </a:lnTo>
                <a:close/>
              </a:path>
              <a:path w="533400" h="117475">
                <a:moveTo>
                  <a:pt x="533349" y="27647"/>
                </a:moveTo>
                <a:lnTo>
                  <a:pt x="528777" y="23075"/>
                </a:lnTo>
                <a:lnTo>
                  <a:pt x="517512" y="23075"/>
                </a:lnTo>
                <a:lnTo>
                  <a:pt x="512940" y="27647"/>
                </a:lnTo>
                <a:lnTo>
                  <a:pt x="512940" y="38912"/>
                </a:lnTo>
                <a:lnTo>
                  <a:pt x="517512" y="43484"/>
                </a:lnTo>
                <a:lnTo>
                  <a:pt x="528777" y="43484"/>
                </a:lnTo>
                <a:lnTo>
                  <a:pt x="533349" y="38912"/>
                </a:lnTo>
                <a:lnTo>
                  <a:pt x="533349" y="33274"/>
                </a:lnTo>
                <a:lnTo>
                  <a:pt x="533349" y="27647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g object 19">
            <a:extLst>
              <a:ext uri="{FF2B5EF4-FFF2-40B4-BE49-F238E27FC236}">
                <a16:creationId xmlns:a16="http://schemas.microsoft.com/office/drawing/2014/main" id="{FE4DC331-1A5D-074D-8C9F-CB4DF0BA230C}"/>
              </a:ext>
            </a:extLst>
          </p:cNvPr>
          <p:cNvSpPr/>
          <p:nvPr/>
        </p:nvSpPr>
        <p:spPr>
          <a:xfrm>
            <a:off x="10148417" y="6403225"/>
            <a:ext cx="510540" cy="116839"/>
          </a:xfrm>
          <a:custGeom>
            <a:avLst/>
            <a:gdLst/>
            <a:ahLst/>
            <a:cxnLst/>
            <a:rect l="l" t="t" r="r" b="b"/>
            <a:pathLst>
              <a:path w="510540" h="116840">
                <a:moveTo>
                  <a:pt x="20408" y="77343"/>
                </a:moveTo>
                <a:lnTo>
                  <a:pt x="15836" y="72783"/>
                </a:lnTo>
                <a:lnTo>
                  <a:pt x="4572" y="72783"/>
                </a:lnTo>
                <a:lnTo>
                  <a:pt x="0" y="77343"/>
                </a:lnTo>
                <a:lnTo>
                  <a:pt x="0" y="88620"/>
                </a:lnTo>
                <a:lnTo>
                  <a:pt x="4572" y="93179"/>
                </a:lnTo>
                <a:lnTo>
                  <a:pt x="15836" y="93179"/>
                </a:lnTo>
                <a:lnTo>
                  <a:pt x="20408" y="88620"/>
                </a:lnTo>
                <a:lnTo>
                  <a:pt x="20408" y="82994"/>
                </a:lnTo>
                <a:lnTo>
                  <a:pt x="20408" y="77343"/>
                </a:lnTo>
                <a:close/>
              </a:path>
              <a:path w="510540" h="116840">
                <a:moveTo>
                  <a:pt x="45389" y="77343"/>
                </a:moveTo>
                <a:lnTo>
                  <a:pt x="40817" y="72783"/>
                </a:lnTo>
                <a:lnTo>
                  <a:pt x="29552" y="72783"/>
                </a:lnTo>
                <a:lnTo>
                  <a:pt x="24980" y="77343"/>
                </a:lnTo>
                <a:lnTo>
                  <a:pt x="24980" y="88620"/>
                </a:lnTo>
                <a:lnTo>
                  <a:pt x="29552" y="93179"/>
                </a:lnTo>
                <a:lnTo>
                  <a:pt x="40817" y="93179"/>
                </a:lnTo>
                <a:lnTo>
                  <a:pt x="45389" y="88620"/>
                </a:lnTo>
                <a:lnTo>
                  <a:pt x="45389" y="82994"/>
                </a:lnTo>
                <a:lnTo>
                  <a:pt x="45389" y="77343"/>
                </a:lnTo>
                <a:close/>
              </a:path>
              <a:path w="510540" h="116840">
                <a:moveTo>
                  <a:pt x="45389" y="53378"/>
                </a:moveTo>
                <a:lnTo>
                  <a:pt x="40817" y="48818"/>
                </a:lnTo>
                <a:lnTo>
                  <a:pt x="29552" y="48818"/>
                </a:lnTo>
                <a:lnTo>
                  <a:pt x="24980" y="53378"/>
                </a:lnTo>
                <a:lnTo>
                  <a:pt x="24980" y="64655"/>
                </a:lnTo>
                <a:lnTo>
                  <a:pt x="29552" y="69215"/>
                </a:lnTo>
                <a:lnTo>
                  <a:pt x="40817" y="69215"/>
                </a:lnTo>
                <a:lnTo>
                  <a:pt x="45389" y="64655"/>
                </a:lnTo>
                <a:lnTo>
                  <a:pt x="45389" y="59016"/>
                </a:lnTo>
                <a:lnTo>
                  <a:pt x="45389" y="53378"/>
                </a:lnTo>
                <a:close/>
              </a:path>
              <a:path w="510540" h="116840">
                <a:moveTo>
                  <a:pt x="45389" y="29413"/>
                </a:moveTo>
                <a:lnTo>
                  <a:pt x="40817" y="24853"/>
                </a:lnTo>
                <a:lnTo>
                  <a:pt x="29552" y="24853"/>
                </a:lnTo>
                <a:lnTo>
                  <a:pt x="24980" y="29413"/>
                </a:lnTo>
                <a:lnTo>
                  <a:pt x="24980" y="40678"/>
                </a:lnTo>
                <a:lnTo>
                  <a:pt x="29552" y="45250"/>
                </a:lnTo>
                <a:lnTo>
                  <a:pt x="40817" y="45250"/>
                </a:lnTo>
                <a:lnTo>
                  <a:pt x="45389" y="40678"/>
                </a:lnTo>
                <a:lnTo>
                  <a:pt x="45389" y="35052"/>
                </a:lnTo>
                <a:lnTo>
                  <a:pt x="45389" y="29413"/>
                </a:lnTo>
                <a:close/>
              </a:path>
              <a:path w="510540" h="116840">
                <a:moveTo>
                  <a:pt x="69392" y="77343"/>
                </a:moveTo>
                <a:lnTo>
                  <a:pt x="64820" y="72783"/>
                </a:lnTo>
                <a:lnTo>
                  <a:pt x="53555" y="72783"/>
                </a:lnTo>
                <a:lnTo>
                  <a:pt x="48996" y="77343"/>
                </a:lnTo>
                <a:lnTo>
                  <a:pt x="48996" y="88620"/>
                </a:lnTo>
                <a:lnTo>
                  <a:pt x="53555" y="93179"/>
                </a:lnTo>
                <a:lnTo>
                  <a:pt x="64820" y="93179"/>
                </a:lnTo>
                <a:lnTo>
                  <a:pt x="69392" y="88620"/>
                </a:lnTo>
                <a:lnTo>
                  <a:pt x="69392" y="82994"/>
                </a:lnTo>
                <a:lnTo>
                  <a:pt x="69392" y="77343"/>
                </a:lnTo>
                <a:close/>
              </a:path>
              <a:path w="510540" h="116840">
                <a:moveTo>
                  <a:pt x="69392" y="53378"/>
                </a:moveTo>
                <a:lnTo>
                  <a:pt x="64820" y="48818"/>
                </a:lnTo>
                <a:lnTo>
                  <a:pt x="53555" y="48818"/>
                </a:lnTo>
                <a:lnTo>
                  <a:pt x="48996" y="53378"/>
                </a:lnTo>
                <a:lnTo>
                  <a:pt x="48996" y="64655"/>
                </a:lnTo>
                <a:lnTo>
                  <a:pt x="53555" y="69215"/>
                </a:lnTo>
                <a:lnTo>
                  <a:pt x="64820" y="69215"/>
                </a:lnTo>
                <a:lnTo>
                  <a:pt x="69392" y="64655"/>
                </a:lnTo>
                <a:lnTo>
                  <a:pt x="69392" y="59016"/>
                </a:lnTo>
                <a:lnTo>
                  <a:pt x="69392" y="53378"/>
                </a:lnTo>
                <a:close/>
              </a:path>
              <a:path w="510540" h="116840">
                <a:moveTo>
                  <a:pt x="69392" y="29413"/>
                </a:moveTo>
                <a:lnTo>
                  <a:pt x="64820" y="24853"/>
                </a:lnTo>
                <a:lnTo>
                  <a:pt x="53555" y="24853"/>
                </a:lnTo>
                <a:lnTo>
                  <a:pt x="48996" y="29413"/>
                </a:lnTo>
                <a:lnTo>
                  <a:pt x="48996" y="40678"/>
                </a:lnTo>
                <a:lnTo>
                  <a:pt x="53555" y="45250"/>
                </a:lnTo>
                <a:lnTo>
                  <a:pt x="64820" y="45250"/>
                </a:lnTo>
                <a:lnTo>
                  <a:pt x="69392" y="40678"/>
                </a:lnTo>
                <a:lnTo>
                  <a:pt x="69392" y="35052"/>
                </a:lnTo>
                <a:lnTo>
                  <a:pt x="69392" y="29413"/>
                </a:lnTo>
                <a:close/>
              </a:path>
              <a:path w="510540" h="116840">
                <a:moveTo>
                  <a:pt x="93167" y="77343"/>
                </a:moveTo>
                <a:lnTo>
                  <a:pt x="88595" y="72783"/>
                </a:lnTo>
                <a:lnTo>
                  <a:pt x="77330" y="72783"/>
                </a:lnTo>
                <a:lnTo>
                  <a:pt x="72758" y="77343"/>
                </a:lnTo>
                <a:lnTo>
                  <a:pt x="72758" y="88620"/>
                </a:lnTo>
                <a:lnTo>
                  <a:pt x="77330" y="93179"/>
                </a:lnTo>
                <a:lnTo>
                  <a:pt x="88595" y="93179"/>
                </a:lnTo>
                <a:lnTo>
                  <a:pt x="93167" y="88620"/>
                </a:lnTo>
                <a:lnTo>
                  <a:pt x="93167" y="82994"/>
                </a:lnTo>
                <a:lnTo>
                  <a:pt x="93167" y="77343"/>
                </a:lnTo>
                <a:close/>
              </a:path>
              <a:path w="510540" h="116840">
                <a:moveTo>
                  <a:pt x="93167" y="53378"/>
                </a:moveTo>
                <a:lnTo>
                  <a:pt x="88595" y="48818"/>
                </a:lnTo>
                <a:lnTo>
                  <a:pt x="77330" y="48818"/>
                </a:lnTo>
                <a:lnTo>
                  <a:pt x="72758" y="53378"/>
                </a:lnTo>
                <a:lnTo>
                  <a:pt x="72758" y="64655"/>
                </a:lnTo>
                <a:lnTo>
                  <a:pt x="77330" y="69215"/>
                </a:lnTo>
                <a:lnTo>
                  <a:pt x="88595" y="69215"/>
                </a:lnTo>
                <a:lnTo>
                  <a:pt x="93167" y="64655"/>
                </a:lnTo>
                <a:lnTo>
                  <a:pt x="93167" y="59016"/>
                </a:lnTo>
                <a:lnTo>
                  <a:pt x="93167" y="53378"/>
                </a:lnTo>
                <a:close/>
              </a:path>
              <a:path w="510540" h="116840">
                <a:moveTo>
                  <a:pt x="93167" y="29413"/>
                </a:moveTo>
                <a:lnTo>
                  <a:pt x="88595" y="24853"/>
                </a:lnTo>
                <a:lnTo>
                  <a:pt x="77330" y="24853"/>
                </a:lnTo>
                <a:lnTo>
                  <a:pt x="72758" y="29413"/>
                </a:lnTo>
                <a:lnTo>
                  <a:pt x="72758" y="40678"/>
                </a:lnTo>
                <a:lnTo>
                  <a:pt x="77330" y="45250"/>
                </a:lnTo>
                <a:lnTo>
                  <a:pt x="88595" y="45250"/>
                </a:lnTo>
                <a:lnTo>
                  <a:pt x="93167" y="40678"/>
                </a:lnTo>
                <a:lnTo>
                  <a:pt x="93167" y="35052"/>
                </a:lnTo>
                <a:lnTo>
                  <a:pt x="93167" y="29413"/>
                </a:lnTo>
                <a:close/>
              </a:path>
              <a:path w="510540" h="116840">
                <a:moveTo>
                  <a:pt x="116446" y="77343"/>
                </a:moveTo>
                <a:lnTo>
                  <a:pt x="111874" y="72783"/>
                </a:lnTo>
                <a:lnTo>
                  <a:pt x="100609" y="72783"/>
                </a:lnTo>
                <a:lnTo>
                  <a:pt x="96037" y="77343"/>
                </a:lnTo>
                <a:lnTo>
                  <a:pt x="96037" y="88620"/>
                </a:lnTo>
                <a:lnTo>
                  <a:pt x="100609" y="93179"/>
                </a:lnTo>
                <a:lnTo>
                  <a:pt x="111874" y="93179"/>
                </a:lnTo>
                <a:lnTo>
                  <a:pt x="116446" y="88620"/>
                </a:lnTo>
                <a:lnTo>
                  <a:pt x="116446" y="82994"/>
                </a:lnTo>
                <a:lnTo>
                  <a:pt x="116446" y="77343"/>
                </a:lnTo>
                <a:close/>
              </a:path>
              <a:path w="510540" h="116840">
                <a:moveTo>
                  <a:pt x="116446" y="53378"/>
                </a:moveTo>
                <a:lnTo>
                  <a:pt x="111874" y="48818"/>
                </a:lnTo>
                <a:lnTo>
                  <a:pt x="100609" y="48818"/>
                </a:lnTo>
                <a:lnTo>
                  <a:pt x="96037" y="53378"/>
                </a:lnTo>
                <a:lnTo>
                  <a:pt x="96037" y="64655"/>
                </a:lnTo>
                <a:lnTo>
                  <a:pt x="100609" y="69215"/>
                </a:lnTo>
                <a:lnTo>
                  <a:pt x="111874" y="69215"/>
                </a:lnTo>
                <a:lnTo>
                  <a:pt x="116446" y="64655"/>
                </a:lnTo>
                <a:lnTo>
                  <a:pt x="116446" y="59016"/>
                </a:lnTo>
                <a:lnTo>
                  <a:pt x="116446" y="53378"/>
                </a:lnTo>
                <a:close/>
              </a:path>
              <a:path w="510540" h="116840">
                <a:moveTo>
                  <a:pt x="116446" y="29413"/>
                </a:moveTo>
                <a:lnTo>
                  <a:pt x="111874" y="24853"/>
                </a:lnTo>
                <a:lnTo>
                  <a:pt x="100609" y="24853"/>
                </a:lnTo>
                <a:lnTo>
                  <a:pt x="96037" y="29413"/>
                </a:lnTo>
                <a:lnTo>
                  <a:pt x="96037" y="40678"/>
                </a:lnTo>
                <a:lnTo>
                  <a:pt x="100609" y="45250"/>
                </a:lnTo>
                <a:lnTo>
                  <a:pt x="111874" y="45250"/>
                </a:lnTo>
                <a:lnTo>
                  <a:pt x="116446" y="40678"/>
                </a:lnTo>
                <a:lnTo>
                  <a:pt x="116446" y="35052"/>
                </a:lnTo>
                <a:lnTo>
                  <a:pt x="116446" y="29413"/>
                </a:lnTo>
                <a:close/>
              </a:path>
              <a:path w="510540" h="116840">
                <a:moveTo>
                  <a:pt x="140919" y="77343"/>
                </a:moveTo>
                <a:lnTo>
                  <a:pt x="136347" y="72783"/>
                </a:lnTo>
                <a:lnTo>
                  <a:pt x="125082" y="72783"/>
                </a:lnTo>
                <a:lnTo>
                  <a:pt x="120510" y="77343"/>
                </a:lnTo>
                <a:lnTo>
                  <a:pt x="120510" y="88620"/>
                </a:lnTo>
                <a:lnTo>
                  <a:pt x="125082" y="93179"/>
                </a:lnTo>
                <a:lnTo>
                  <a:pt x="136347" y="93179"/>
                </a:lnTo>
                <a:lnTo>
                  <a:pt x="140919" y="88620"/>
                </a:lnTo>
                <a:lnTo>
                  <a:pt x="140919" y="82994"/>
                </a:lnTo>
                <a:lnTo>
                  <a:pt x="140919" y="77343"/>
                </a:lnTo>
                <a:close/>
              </a:path>
              <a:path w="510540" h="116840">
                <a:moveTo>
                  <a:pt x="140919" y="53378"/>
                </a:moveTo>
                <a:lnTo>
                  <a:pt x="136347" y="48818"/>
                </a:lnTo>
                <a:lnTo>
                  <a:pt x="125082" y="48818"/>
                </a:lnTo>
                <a:lnTo>
                  <a:pt x="120510" y="53378"/>
                </a:lnTo>
                <a:lnTo>
                  <a:pt x="120510" y="64655"/>
                </a:lnTo>
                <a:lnTo>
                  <a:pt x="125082" y="69215"/>
                </a:lnTo>
                <a:lnTo>
                  <a:pt x="136347" y="69215"/>
                </a:lnTo>
                <a:lnTo>
                  <a:pt x="140919" y="64655"/>
                </a:lnTo>
                <a:lnTo>
                  <a:pt x="140919" y="59016"/>
                </a:lnTo>
                <a:lnTo>
                  <a:pt x="140919" y="53378"/>
                </a:lnTo>
                <a:close/>
              </a:path>
              <a:path w="510540" h="116840">
                <a:moveTo>
                  <a:pt x="140919" y="29413"/>
                </a:moveTo>
                <a:lnTo>
                  <a:pt x="136347" y="24853"/>
                </a:lnTo>
                <a:lnTo>
                  <a:pt x="125082" y="24853"/>
                </a:lnTo>
                <a:lnTo>
                  <a:pt x="120510" y="29413"/>
                </a:lnTo>
                <a:lnTo>
                  <a:pt x="120510" y="40678"/>
                </a:lnTo>
                <a:lnTo>
                  <a:pt x="125082" y="45250"/>
                </a:lnTo>
                <a:lnTo>
                  <a:pt x="136347" y="45250"/>
                </a:lnTo>
                <a:lnTo>
                  <a:pt x="140919" y="40678"/>
                </a:lnTo>
                <a:lnTo>
                  <a:pt x="140919" y="35052"/>
                </a:lnTo>
                <a:lnTo>
                  <a:pt x="140919" y="29413"/>
                </a:lnTo>
                <a:close/>
              </a:path>
              <a:path w="510540" h="116840">
                <a:moveTo>
                  <a:pt x="140919" y="4559"/>
                </a:moveTo>
                <a:lnTo>
                  <a:pt x="136347" y="0"/>
                </a:lnTo>
                <a:lnTo>
                  <a:pt x="125082" y="0"/>
                </a:lnTo>
                <a:lnTo>
                  <a:pt x="120510" y="4559"/>
                </a:lnTo>
                <a:lnTo>
                  <a:pt x="120510" y="15836"/>
                </a:lnTo>
                <a:lnTo>
                  <a:pt x="125082" y="20396"/>
                </a:lnTo>
                <a:lnTo>
                  <a:pt x="136347" y="20396"/>
                </a:lnTo>
                <a:lnTo>
                  <a:pt x="140919" y="15836"/>
                </a:lnTo>
                <a:lnTo>
                  <a:pt x="140919" y="10198"/>
                </a:lnTo>
                <a:lnTo>
                  <a:pt x="140919" y="4559"/>
                </a:lnTo>
                <a:close/>
              </a:path>
              <a:path w="510540" h="116840">
                <a:moveTo>
                  <a:pt x="166827" y="77343"/>
                </a:moveTo>
                <a:lnTo>
                  <a:pt x="162242" y="72783"/>
                </a:lnTo>
                <a:lnTo>
                  <a:pt x="150990" y="72783"/>
                </a:lnTo>
                <a:lnTo>
                  <a:pt x="146418" y="77343"/>
                </a:lnTo>
                <a:lnTo>
                  <a:pt x="146418" y="88620"/>
                </a:lnTo>
                <a:lnTo>
                  <a:pt x="150990" y="93179"/>
                </a:lnTo>
                <a:lnTo>
                  <a:pt x="162242" y="93179"/>
                </a:lnTo>
                <a:lnTo>
                  <a:pt x="166827" y="88620"/>
                </a:lnTo>
                <a:lnTo>
                  <a:pt x="166827" y="82994"/>
                </a:lnTo>
                <a:lnTo>
                  <a:pt x="166827" y="77343"/>
                </a:lnTo>
                <a:close/>
              </a:path>
              <a:path w="510540" h="116840">
                <a:moveTo>
                  <a:pt x="166827" y="53378"/>
                </a:moveTo>
                <a:lnTo>
                  <a:pt x="162242" y="48818"/>
                </a:lnTo>
                <a:lnTo>
                  <a:pt x="150990" y="48818"/>
                </a:lnTo>
                <a:lnTo>
                  <a:pt x="146418" y="53378"/>
                </a:lnTo>
                <a:lnTo>
                  <a:pt x="146418" y="64655"/>
                </a:lnTo>
                <a:lnTo>
                  <a:pt x="150990" y="69215"/>
                </a:lnTo>
                <a:lnTo>
                  <a:pt x="162242" y="69215"/>
                </a:lnTo>
                <a:lnTo>
                  <a:pt x="166827" y="64655"/>
                </a:lnTo>
                <a:lnTo>
                  <a:pt x="166827" y="59016"/>
                </a:lnTo>
                <a:lnTo>
                  <a:pt x="166827" y="53378"/>
                </a:lnTo>
                <a:close/>
              </a:path>
              <a:path w="510540" h="116840">
                <a:moveTo>
                  <a:pt x="166827" y="29413"/>
                </a:moveTo>
                <a:lnTo>
                  <a:pt x="162242" y="24853"/>
                </a:lnTo>
                <a:lnTo>
                  <a:pt x="150990" y="24853"/>
                </a:lnTo>
                <a:lnTo>
                  <a:pt x="146418" y="29413"/>
                </a:lnTo>
                <a:lnTo>
                  <a:pt x="146418" y="40678"/>
                </a:lnTo>
                <a:lnTo>
                  <a:pt x="150990" y="45250"/>
                </a:lnTo>
                <a:lnTo>
                  <a:pt x="162242" y="45250"/>
                </a:lnTo>
                <a:lnTo>
                  <a:pt x="166827" y="40678"/>
                </a:lnTo>
                <a:lnTo>
                  <a:pt x="166827" y="35052"/>
                </a:lnTo>
                <a:lnTo>
                  <a:pt x="166827" y="29413"/>
                </a:lnTo>
                <a:close/>
              </a:path>
              <a:path w="510540" h="116840">
                <a:moveTo>
                  <a:pt x="166827" y="4559"/>
                </a:moveTo>
                <a:lnTo>
                  <a:pt x="162242" y="0"/>
                </a:lnTo>
                <a:lnTo>
                  <a:pt x="150990" y="0"/>
                </a:lnTo>
                <a:lnTo>
                  <a:pt x="146418" y="4559"/>
                </a:lnTo>
                <a:lnTo>
                  <a:pt x="146418" y="15836"/>
                </a:lnTo>
                <a:lnTo>
                  <a:pt x="150990" y="20396"/>
                </a:lnTo>
                <a:lnTo>
                  <a:pt x="162242" y="20396"/>
                </a:lnTo>
                <a:lnTo>
                  <a:pt x="166827" y="15836"/>
                </a:lnTo>
                <a:lnTo>
                  <a:pt x="166827" y="10198"/>
                </a:lnTo>
                <a:lnTo>
                  <a:pt x="166827" y="4559"/>
                </a:lnTo>
                <a:close/>
              </a:path>
              <a:path w="510540" h="116840">
                <a:moveTo>
                  <a:pt x="192455" y="77343"/>
                </a:moveTo>
                <a:lnTo>
                  <a:pt x="187883" y="72783"/>
                </a:lnTo>
                <a:lnTo>
                  <a:pt x="176618" y="72783"/>
                </a:lnTo>
                <a:lnTo>
                  <a:pt x="172059" y="77343"/>
                </a:lnTo>
                <a:lnTo>
                  <a:pt x="172059" y="88620"/>
                </a:lnTo>
                <a:lnTo>
                  <a:pt x="176618" y="93179"/>
                </a:lnTo>
                <a:lnTo>
                  <a:pt x="187883" y="93179"/>
                </a:lnTo>
                <a:lnTo>
                  <a:pt x="192455" y="88620"/>
                </a:lnTo>
                <a:lnTo>
                  <a:pt x="192455" y="82994"/>
                </a:lnTo>
                <a:lnTo>
                  <a:pt x="192455" y="77343"/>
                </a:lnTo>
                <a:close/>
              </a:path>
              <a:path w="510540" h="116840">
                <a:moveTo>
                  <a:pt x="192455" y="53378"/>
                </a:moveTo>
                <a:lnTo>
                  <a:pt x="187883" y="48818"/>
                </a:lnTo>
                <a:lnTo>
                  <a:pt x="176618" y="48818"/>
                </a:lnTo>
                <a:lnTo>
                  <a:pt x="172059" y="53378"/>
                </a:lnTo>
                <a:lnTo>
                  <a:pt x="172059" y="64655"/>
                </a:lnTo>
                <a:lnTo>
                  <a:pt x="176618" y="69215"/>
                </a:lnTo>
                <a:lnTo>
                  <a:pt x="187883" y="69215"/>
                </a:lnTo>
                <a:lnTo>
                  <a:pt x="192455" y="64655"/>
                </a:lnTo>
                <a:lnTo>
                  <a:pt x="192455" y="59016"/>
                </a:lnTo>
                <a:lnTo>
                  <a:pt x="192455" y="53378"/>
                </a:lnTo>
                <a:close/>
              </a:path>
              <a:path w="510540" h="116840">
                <a:moveTo>
                  <a:pt x="192455" y="29413"/>
                </a:moveTo>
                <a:lnTo>
                  <a:pt x="187883" y="24853"/>
                </a:lnTo>
                <a:lnTo>
                  <a:pt x="176618" y="24853"/>
                </a:lnTo>
                <a:lnTo>
                  <a:pt x="172059" y="29413"/>
                </a:lnTo>
                <a:lnTo>
                  <a:pt x="172059" y="40678"/>
                </a:lnTo>
                <a:lnTo>
                  <a:pt x="176618" y="45250"/>
                </a:lnTo>
                <a:lnTo>
                  <a:pt x="187883" y="45250"/>
                </a:lnTo>
                <a:lnTo>
                  <a:pt x="192455" y="40678"/>
                </a:lnTo>
                <a:lnTo>
                  <a:pt x="192455" y="35052"/>
                </a:lnTo>
                <a:lnTo>
                  <a:pt x="192455" y="29413"/>
                </a:lnTo>
                <a:close/>
              </a:path>
              <a:path w="510540" h="116840">
                <a:moveTo>
                  <a:pt x="192455" y="4559"/>
                </a:moveTo>
                <a:lnTo>
                  <a:pt x="187883" y="0"/>
                </a:lnTo>
                <a:lnTo>
                  <a:pt x="176618" y="0"/>
                </a:lnTo>
                <a:lnTo>
                  <a:pt x="172059" y="4559"/>
                </a:lnTo>
                <a:lnTo>
                  <a:pt x="172059" y="15836"/>
                </a:lnTo>
                <a:lnTo>
                  <a:pt x="176618" y="20396"/>
                </a:lnTo>
                <a:lnTo>
                  <a:pt x="187883" y="20396"/>
                </a:lnTo>
                <a:lnTo>
                  <a:pt x="192455" y="15836"/>
                </a:lnTo>
                <a:lnTo>
                  <a:pt x="192455" y="10198"/>
                </a:lnTo>
                <a:lnTo>
                  <a:pt x="192455" y="4559"/>
                </a:lnTo>
                <a:close/>
              </a:path>
              <a:path w="510540" h="116840">
                <a:moveTo>
                  <a:pt x="217208" y="77343"/>
                </a:moveTo>
                <a:lnTo>
                  <a:pt x="212636" y="72783"/>
                </a:lnTo>
                <a:lnTo>
                  <a:pt x="201371" y="72783"/>
                </a:lnTo>
                <a:lnTo>
                  <a:pt x="196799" y="77343"/>
                </a:lnTo>
                <a:lnTo>
                  <a:pt x="196799" y="88620"/>
                </a:lnTo>
                <a:lnTo>
                  <a:pt x="201371" y="93179"/>
                </a:lnTo>
                <a:lnTo>
                  <a:pt x="212636" y="93179"/>
                </a:lnTo>
                <a:lnTo>
                  <a:pt x="217208" y="88620"/>
                </a:lnTo>
                <a:lnTo>
                  <a:pt x="217208" y="82994"/>
                </a:lnTo>
                <a:lnTo>
                  <a:pt x="217208" y="77343"/>
                </a:lnTo>
                <a:close/>
              </a:path>
              <a:path w="510540" h="116840">
                <a:moveTo>
                  <a:pt x="217208" y="53378"/>
                </a:moveTo>
                <a:lnTo>
                  <a:pt x="212636" y="48818"/>
                </a:lnTo>
                <a:lnTo>
                  <a:pt x="201371" y="48818"/>
                </a:lnTo>
                <a:lnTo>
                  <a:pt x="196799" y="53378"/>
                </a:lnTo>
                <a:lnTo>
                  <a:pt x="196799" y="64655"/>
                </a:lnTo>
                <a:lnTo>
                  <a:pt x="201371" y="69215"/>
                </a:lnTo>
                <a:lnTo>
                  <a:pt x="212636" y="69215"/>
                </a:lnTo>
                <a:lnTo>
                  <a:pt x="217208" y="64655"/>
                </a:lnTo>
                <a:lnTo>
                  <a:pt x="217208" y="59016"/>
                </a:lnTo>
                <a:lnTo>
                  <a:pt x="217208" y="53378"/>
                </a:lnTo>
                <a:close/>
              </a:path>
              <a:path w="510540" h="116840">
                <a:moveTo>
                  <a:pt x="217208" y="29413"/>
                </a:moveTo>
                <a:lnTo>
                  <a:pt x="212636" y="24853"/>
                </a:lnTo>
                <a:lnTo>
                  <a:pt x="201371" y="24853"/>
                </a:lnTo>
                <a:lnTo>
                  <a:pt x="196799" y="29413"/>
                </a:lnTo>
                <a:lnTo>
                  <a:pt x="196799" y="40678"/>
                </a:lnTo>
                <a:lnTo>
                  <a:pt x="201371" y="45250"/>
                </a:lnTo>
                <a:lnTo>
                  <a:pt x="212636" y="45250"/>
                </a:lnTo>
                <a:lnTo>
                  <a:pt x="217208" y="40678"/>
                </a:lnTo>
                <a:lnTo>
                  <a:pt x="217208" y="35052"/>
                </a:lnTo>
                <a:lnTo>
                  <a:pt x="217208" y="29413"/>
                </a:lnTo>
                <a:close/>
              </a:path>
              <a:path w="510540" h="116840">
                <a:moveTo>
                  <a:pt x="217208" y="4559"/>
                </a:moveTo>
                <a:lnTo>
                  <a:pt x="212636" y="0"/>
                </a:lnTo>
                <a:lnTo>
                  <a:pt x="201371" y="0"/>
                </a:lnTo>
                <a:lnTo>
                  <a:pt x="196799" y="4559"/>
                </a:lnTo>
                <a:lnTo>
                  <a:pt x="196799" y="15836"/>
                </a:lnTo>
                <a:lnTo>
                  <a:pt x="201371" y="20396"/>
                </a:lnTo>
                <a:lnTo>
                  <a:pt x="212636" y="20396"/>
                </a:lnTo>
                <a:lnTo>
                  <a:pt x="217208" y="15836"/>
                </a:lnTo>
                <a:lnTo>
                  <a:pt x="217208" y="10198"/>
                </a:lnTo>
                <a:lnTo>
                  <a:pt x="217208" y="4559"/>
                </a:lnTo>
                <a:close/>
              </a:path>
              <a:path w="510540" h="116840">
                <a:moveTo>
                  <a:pt x="241579" y="100444"/>
                </a:moveTo>
                <a:lnTo>
                  <a:pt x="237007" y="95872"/>
                </a:lnTo>
                <a:lnTo>
                  <a:pt x="225729" y="95872"/>
                </a:lnTo>
                <a:lnTo>
                  <a:pt x="221183" y="100444"/>
                </a:lnTo>
                <a:lnTo>
                  <a:pt x="221183" y="111709"/>
                </a:lnTo>
                <a:lnTo>
                  <a:pt x="225729" y="116268"/>
                </a:lnTo>
                <a:lnTo>
                  <a:pt x="237007" y="116268"/>
                </a:lnTo>
                <a:lnTo>
                  <a:pt x="241579" y="111709"/>
                </a:lnTo>
                <a:lnTo>
                  <a:pt x="241579" y="106070"/>
                </a:lnTo>
                <a:lnTo>
                  <a:pt x="241579" y="100444"/>
                </a:lnTo>
                <a:close/>
              </a:path>
              <a:path w="510540" h="116840">
                <a:moveTo>
                  <a:pt x="241579" y="77343"/>
                </a:moveTo>
                <a:lnTo>
                  <a:pt x="237007" y="72783"/>
                </a:lnTo>
                <a:lnTo>
                  <a:pt x="225729" y="72783"/>
                </a:lnTo>
                <a:lnTo>
                  <a:pt x="221183" y="77343"/>
                </a:lnTo>
                <a:lnTo>
                  <a:pt x="221183" y="88620"/>
                </a:lnTo>
                <a:lnTo>
                  <a:pt x="225729" y="93179"/>
                </a:lnTo>
                <a:lnTo>
                  <a:pt x="237007" y="93179"/>
                </a:lnTo>
                <a:lnTo>
                  <a:pt x="241579" y="88620"/>
                </a:lnTo>
                <a:lnTo>
                  <a:pt x="241579" y="82994"/>
                </a:lnTo>
                <a:lnTo>
                  <a:pt x="241579" y="77343"/>
                </a:lnTo>
                <a:close/>
              </a:path>
              <a:path w="510540" h="116840">
                <a:moveTo>
                  <a:pt x="241579" y="53378"/>
                </a:moveTo>
                <a:lnTo>
                  <a:pt x="237007" y="48818"/>
                </a:lnTo>
                <a:lnTo>
                  <a:pt x="225729" y="48818"/>
                </a:lnTo>
                <a:lnTo>
                  <a:pt x="221183" y="53378"/>
                </a:lnTo>
                <a:lnTo>
                  <a:pt x="221183" y="64655"/>
                </a:lnTo>
                <a:lnTo>
                  <a:pt x="225729" y="69215"/>
                </a:lnTo>
                <a:lnTo>
                  <a:pt x="237007" y="69215"/>
                </a:lnTo>
                <a:lnTo>
                  <a:pt x="241579" y="64655"/>
                </a:lnTo>
                <a:lnTo>
                  <a:pt x="241579" y="59016"/>
                </a:lnTo>
                <a:lnTo>
                  <a:pt x="241579" y="53378"/>
                </a:lnTo>
                <a:close/>
              </a:path>
              <a:path w="510540" h="116840">
                <a:moveTo>
                  <a:pt x="241579" y="29413"/>
                </a:moveTo>
                <a:lnTo>
                  <a:pt x="237007" y="24853"/>
                </a:lnTo>
                <a:lnTo>
                  <a:pt x="225729" y="24853"/>
                </a:lnTo>
                <a:lnTo>
                  <a:pt x="221183" y="29413"/>
                </a:lnTo>
                <a:lnTo>
                  <a:pt x="221183" y="40678"/>
                </a:lnTo>
                <a:lnTo>
                  <a:pt x="225729" y="45250"/>
                </a:lnTo>
                <a:lnTo>
                  <a:pt x="237007" y="45250"/>
                </a:lnTo>
                <a:lnTo>
                  <a:pt x="241579" y="40678"/>
                </a:lnTo>
                <a:lnTo>
                  <a:pt x="241579" y="35052"/>
                </a:lnTo>
                <a:lnTo>
                  <a:pt x="241579" y="29413"/>
                </a:lnTo>
                <a:close/>
              </a:path>
              <a:path w="510540" h="116840">
                <a:moveTo>
                  <a:pt x="264172" y="100444"/>
                </a:moveTo>
                <a:lnTo>
                  <a:pt x="259600" y="95872"/>
                </a:lnTo>
                <a:lnTo>
                  <a:pt x="248335" y="95872"/>
                </a:lnTo>
                <a:lnTo>
                  <a:pt x="243776" y="100444"/>
                </a:lnTo>
                <a:lnTo>
                  <a:pt x="243776" y="111709"/>
                </a:lnTo>
                <a:lnTo>
                  <a:pt x="248335" y="116268"/>
                </a:lnTo>
                <a:lnTo>
                  <a:pt x="259600" y="116268"/>
                </a:lnTo>
                <a:lnTo>
                  <a:pt x="264172" y="111709"/>
                </a:lnTo>
                <a:lnTo>
                  <a:pt x="264172" y="106070"/>
                </a:lnTo>
                <a:lnTo>
                  <a:pt x="264172" y="100444"/>
                </a:lnTo>
                <a:close/>
              </a:path>
              <a:path w="510540" h="116840">
                <a:moveTo>
                  <a:pt x="264172" y="77343"/>
                </a:moveTo>
                <a:lnTo>
                  <a:pt x="259600" y="72783"/>
                </a:lnTo>
                <a:lnTo>
                  <a:pt x="248335" y="72783"/>
                </a:lnTo>
                <a:lnTo>
                  <a:pt x="243776" y="77343"/>
                </a:lnTo>
                <a:lnTo>
                  <a:pt x="243776" y="88620"/>
                </a:lnTo>
                <a:lnTo>
                  <a:pt x="248335" y="93179"/>
                </a:lnTo>
                <a:lnTo>
                  <a:pt x="259600" y="93179"/>
                </a:lnTo>
                <a:lnTo>
                  <a:pt x="264172" y="88620"/>
                </a:lnTo>
                <a:lnTo>
                  <a:pt x="264172" y="82994"/>
                </a:lnTo>
                <a:lnTo>
                  <a:pt x="264172" y="77343"/>
                </a:lnTo>
                <a:close/>
              </a:path>
              <a:path w="510540" h="116840">
                <a:moveTo>
                  <a:pt x="264172" y="53378"/>
                </a:moveTo>
                <a:lnTo>
                  <a:pt x="259600" y="48818"/>
                </a:lnTo>
                <a:lnTo>
                  <a:pt x="248335" y="48818"/>
                </a:lnTo>
                <a:lnTo>
                  <a:pt x="243776" y="53378"/>
                </a:lnTo>
                <a:lnTo>
                  <a:pt x="243776" y="64655"/>
                </a:lnTo>
                <a:lnTo>
                  <a:pt x="248335" y="69215"/>
                </a:lnTo>
                <a:lnTo>
                  <a:pt x="259600" y="69215"/>
                </a:lnTo>
                <a:lnTo>
                  <a:pt x="264172" y="64655"/>
                </a:lnTo>
                <a:lnTo>
                  <a:pt x="264172" y="59016"/>
                </a:lnTo>
                <a:lnTo>
                  <a:pt x="264172" y="53378"/>
                </a:lnTo>
                <a:close/>
              </a:path>
              <a:path w="510540" h="116840">
                <a:moveTo>
                  <a:pt x="264172" y="29413"/>
                </a:moveTo>
                <a:lnTo>
                  <a:pt x="259600" y="24853"/>
                </a:lnTo>
                <a:lnTo>
                  <a:pt x="248335" y="24853"/>
                </a:lnTo>
                <a:lnTo>
                  <a:pt x="243776" y="29413"/>
                </a:lnTo>
                <a:lnTo>
                  <a:pt x="243776" y="40678"/>
                </a:lnTo>
                <a:lnTo>
                  <a:pt x="248335" y="45250"/>
                </a:lnTo>
                <a:lnTo>
                  <a:pt x="259600" y="45250"/>
                </a:lnTo>
                <a:lnTo>
                  <a:pt x="264172" y="40678"/>
                </a:lnTo>
                <a:lnTo>
                  <a:pt x="264172" y="35052"/>
                </a:lnTo>
                <a:lnTo>
                  <a:pt x="264172" y="29413"/>
                </a:lnTo>
                <a:close/>
              </a:path>
              <a:path w="510540" h="116840">
                <a:moveTo>
                  <a:pt x="289026" y="77343"/>
                </a:moveTo>
                <a:lnTo>
                  <a:pt x="284454" y="72783"/>
                </a:lnTo>
                <a:lnTo>
                  <a:pt x="273189" y="72783"/>
                </a:lnTo>
                <a:lnTo>
                  <a:pt x="268643" y="77343"/>
                </a:lnTo>
                <a:lnTo>
                  <a:pt x="268643" y="88620"/>
                </a:lnTo>
                <a:lnTo>
                  <a:pt x="273189" y="93179"/>
                </a:lnTo>
                <a:lnTo>
                  <a:pt x="284454" y="93179"/>
                </a:lnTo>
                <a:lnTo>
                  <a:pt x="289026" y="88620"/>
                </a:lnTo>
                <a:lnTo>
                  <a:pt x="289026" y="82994"/>
                </a:lnTo>
                <a:lnTo>
                  <a:pt x="289026" y="77343"/>
                </a:lnTo>
                <a:close/>
              </a:path>
              <a:path w="510540" h="116840">
                <a:moveTo>
                  <a:pt x="289026" y="53378"/>
                </a:moveTo>
                <a:lnTo>
                  <a:pt x="284454" y="48818"/>
                </a:lnTo>
                <a:lnTo>
                  <a:pt x="273189" y="48818"/>
                </a:lnTo>
                <a:lnTo>
                  <a:pt x="268643" y="53378"/>
                </a:lnTo>
                <a:lnTo>
                  <a:pt x="268643" y="64655"/>
                </a:lnTo>
                <a:lnTo>
                  <a:pt x="273189" y="69215"/>
                </a:lnTo>
                <a:lnTo>
                  <a:pt x="284454" y="69215"/>
                </a:lnTo>
                <a:lnTo>
                  <a:pt x="289026" y="64655"/>
                </a:lnTo>
                <a:lnTo>
                  <a:pt x="289026" y="59016"/>
                </a:lnTo>
                <a:lnTo>
                  <a:pt x="289026" y="53378"/>
                </a:lnTo>
                <a:close/>
              </a:path>
              <a:path w="510540" h="116840">
                <a:moveTo>
                  <a:pt x="289026" y="29413"/>
                </a:moveTo>
                <a:lnTo>
                  <a:pt x="284454" y="24853"/>
                </a:lnTo>
                <a:lnTo>
                  <a:pt x="273189" y="24853"/>
                </a:lnTo>
                <a:lnTo>
                  <a:pt x="268643" y="29413"/>
                </a:lnTo>
                <a:lnTo>
                  <a:pt x="268643" y="40678"/>
                </a:lnTo>
                <a:lnTo>
                  <a:pt x="273189" y="45250"/>
                </a:lnTo>
                <a:lnTo>
                  <a:pt x="284454" y="45250"/>
                </a:lnTo>
                <a:lnTo>
                  <a:pt x="289026" y="40678"/>
                </a:lnTo>
                <a:lnTo>
                  <a:pt x="289026" y="35052"/>
                </a:lnTo>
                <a:lnTo>
                  <a:pt x="289026" y="29413"/>
                </a:lnTo>
                <a:close/>
              </a:path>
              <a:path w="510540" h="116840">
                <a:moveTo>
                  <a:pt x="289026" y="4559"/>
                </a:moveTo>
                <a:lnTo>
                  <a:pt x="284454" y="0"/>
                </a:lnTo>
                <a:lnTo>
                  <a:pt x="273189" y="0"/>
                </a:lnTo>
                <a:lnTo>
                  <a:pt x="268643" y="4559"/>
                </a:lnTo>
                <a:lnTo>
                  <a:pt x="268643" y="15836"/>
                </a:lnTo>
                <a:lnTo>
                  <a:pt x="273189" y="20396"/>
                </a:lnTo>
                <a:lnTo>
                  <a:pt x="284454" y="20396"/>
                </a:lnTo>
                <a:lnTo>
                  <a:pt x="289026" y="15836"/>
                </a:lnTo>
                <a:lnTo>
                  <a:pt x="289026" y="10198"/>
                </a:lnTo>
                <a:lnTo>
                  <a:pt x="289026" y="4559"/>
                </a:lnTo>
                <a:close/>
              </a:path>
              <a:path w="510540" h="116840">
                <a:moveTo>
                  <a:pt x="314007" y="77343"/>
                </a:moveTo>
                <a:lnTo>
                  <a:pt x="309448" y="72783"/>
                </a:lnTo>
                <a:lnTo>
                  <a:pt x="298170" y="72783"/>
                </a:lnTo>
                <a:lnTo>
                  <a:pt x="293611" y="77343"/>
                </a:lnTo>
                <a:lnTo>
                  <a:pt x="293611" y="88620"/>
                </a:lnTo>
                <a:lnTo>
                  <a:pt x="298170" y="93179"/>
                </a:lnTo>
                <a:lnTo>
                  <a:pt x="309448" y="93179"/>
                </a:lnTo>
                <a:lnTo>
                  <a:pt x="314007" y="88620"/>
                </a:lnTo>
                <a:lnTo>
                  <a:pt x="314007" y="82994"/>
                </a:lnTo>
                <a:lnTo>
                  <a:pt x="314007" y="77343"/>
                </a:lnTo>
                <a:close/>
              </a:path>
              <a:path w="510540" h="116840">
                <a:moveTo>
                  <a:pt x="314007" y="53378"/>
                </a:moveTo>
                <a:lnTo>
                  <a:pt x="309448" y="48818"/>
                </a:lnTo>
                <a:lnTo>
                  <a:pt x="298170" y="48818"/>
                </a:lnTo>
                <a:lnTo>
                  <a:pt x="293611" y="53378"/>
                </a:lnTo>
                <a:lnTo>
                  <a:pt x="293611" y="64655"/>
                </a:lnTo>
                <a:lnTo>
                  <a:pt x="298170" y="69215"/>
                </a:lnTo>
                <a:lnTo>
                  <a:pt x="309448" y="69215"/>
                </a:lnTo>
                <a:lnTo>
                  <a:pt x="314007" y="64655"/>
                </a:lnTo>
                <a:lnTo>
                  <a:pt x="314007" y="59016"/>
                </a:lnTo>
                <a:lnTo>
                  <a:pt x="314007" y="53378"/>
                </a:lnTo>
                <a:close/>
              </a:path>
              <a:path w="510540" h="116840">
                <a:moveTo>
                  <a:pt x="314007" y="29413"/>
                </a:moveTo>
                <a:lnTo>
                  <a:pt x="309448" y="24853"/>
                </a:lnTo>
                <a:lnTo>
                  <a:pt x="298170" y="24853"/>
                </a:lnTo>
                <a:lnTo>
                  <a:pt x="293611" y="29413"/>
                </a:lnTo>
                <a:lnTo>
                  <a:pt x="293611" y="40678"/>
                </a:lnTo>
                <a:lnTo>
                  <a:pt x="298170" y="45250"/>
                </a:lnTo>
                <a:lnTo>
                  <a:pt x="309448" y="45250"/>
                </a:lnTo>
                <a:lnTo>
                  <a:pt x="314007" y="40678"/>
                </a:lnTo>
                <a:lnTo>
                  <a:pt x="314007" y="35052"/>
                </a:lnTo>
                <a:lnTo>
                  <a:pt x="314007" y="29413"/>
                </a:lnTo>
                <a:close/>
              </a:path>
              <a:path w="510540" h="116840">
                <a:moveTo>
                  <a:pt x="314007" y="4559"/>
                </a:moveTo>
                <a:lnTo>
                  <a:pt x="309448" y="0"/>
                </a:lnTo>
                <a:lnTo>
                  <a:pt x="298170" y="0"/>
                </a:lnTo>
                <a:lnTo>
                  <a:pt x="293611" y="4559"/>
                </a:lnTo>
                <a:lnTo>
                  <a:pt x="293611" y="15836"/>
                </a:lnTo>
                <a:lnTo>
                  <a:pt x="298170" y="20396"/>
                </a:lnTo>
                <a:lnTo>
                  <a:pt x="309448" y="20396"/>
                </a:lnTo>
                <a:lnTo>
                  <a:pt x="314007" y="15836"/>
                </a:lnTo>
                <a:lnTo>
                  <a:pt x="314007" y="10198"/>
                </a:lnTo>
                <a:lnTo>
                  <a:pt x="314007" y="4559"/>
                </a:lnTo>
                <a:close/>
              </a:path>
              <a:path w="510540" h="116840">
                <a:moveTo>
                  <a:pt x="337997" y="77343"/>
                </a:moveTo>
                <a:lnTo>
                  <a:pt x="333425" y="72783"/>
                </a:lnTo>
                <a:lnTo>
                  <a:pt x="322160" y="72783"/>
                </a:lnTo>
                <a:lnTo>
                  <a:pt x="317588" y="77343"/>
                </a:lnTo>
                <a:lnTo>
                  <a:pt x="317588" y="88620"/>
                </a:lnTo>
                <a:lnTo>
                  <a:pt x="322160" y="93179"/>
                </a:lnTo>
                <a:lnTo>
                  <a:pt x="333425" y="93179"/>
                </a:lnTo>
                <a:lnTo>
                  <a:pt x="337997" y="88620"/>
                </a:lnTo>
                <a:lnTo>
                  <a:pt x="337997" y="82994"/>
                </a:lnTo>
                <a:lnTo>
                  <a:pt x="337997" y="77343"/>
                </a:lnTo>
                <a:close/>
              </a:path>
              <a:path w="510540" h="116840">
                <a:moveTo>
                  <a:pt x="337997" y="53378"/>
                </a:moveTo>
                <a:lnTo>
                  <a:pt x="333425" y="48818"/>
                </a:lnTo>
                <a:lnTo>
                  <a:pt x="322160" y="48818"/>
                </a:lnTo>
                <a:lnTo>
                  <a:pt x="317588" y="53378"/>
                </a:lnTo>
                <a:lnTo>
                  <a:pt x="317588" y="64655"/>
                </a:lnTo>
                <a:lnTo>
                  <a:pt x="322160" y="69215"/>
                </a:lnTo>
                <a:lnTo>
                  <a:pt x="333425" y="69215"/>
                </a:lnTo>
                <a:lnTo>
                  <a:pt x="337997" y="64655"/>
                </a:lnTo>
                <a:lnTo>
                  <a:pt x="337997" y="59016"/>
                </a:lnTo>
                <a:lnTo>
                  <a:pt x="337997" y="53378"/>
                </a:lnTo>
                <a:close/>
              </a:path>
              <a:path w="510540" h="116840">
                <a:moveTo>
                  <a:pt x="337997" y="29413"/>
                </a:moveTo>
                <a:lnTo>
                  <a:pt x="333425" y="24853"/>
                </a:lnTo>
                <a:lnTo>
                  <a:pt x="322160" y="24853"/>
                </a:lnTo>
                <a:lnTo>
                  <a:pt x="317588" y="29413"/>
                </a:lnTo>
                <a:lnTo>
                  <a:pt x="317588" y="40678"/>
                </a:lnTo>
                <a:lnTo>
                  <a:pt x="322160" y="45250"/>
                </a:lnTo>
                <a:lnTo>
                  <a:pt x="333425" y="45250"/>
                </a:lnTo>
                <a:lnTo>
                  <a:pt x="337997" y="40678"/>
                </a:lnTo>
                <a:lnTo>
                  <a:pt x="337997" y="35052"/>
                </a:lnTo>
                <a:lnTo>
                  <a:pt x="337997" y="29413"/>
                </a:lnTo>
                <a:close/>
              </a:path>
              <a:path w="510540" h="116840">
                <a:moveTo>
                  <a:pt x="337997" y="4559"/>
                </a:moveTo>
                <a:lnTo>
                  <a:pt x="333425" y="0"/>
                </a:lnTo>
                <a:lnTo>
                  <a:pt x="322160" y="0"/>
                </a:lnTo>
                <a:lnTo>
                  <a:pt x="317588" y="4559"/>
                </a:lnTo>
                <a:lnTo>
                  <a:pt x="317588" y="15836"/>
                </a:lnTo>
                <a:lnTo>
                  <a:pt x="322160" y="20396"/>
                </a:lnTo>
                <a:lnTo>
                  <a:pt x="333425" y="20396"/>
                </a:lnTo>
                <a:lnTo>
                  <a:pt x="337997" y="15836"/>
                </a:lnTo>
                <a:lnTo>
                  <a:pt x="337997" y="10198"/>
                </a:lnTo>
                <a:lnTo>
                  <a:pt x="337997" y="4559"/>
                </a:lnTo>
                <a:close/>
              </a:path>
              <a:path w="510540" h="116840">
                <a:moveTo>
                  <a:pt x="361784" y="77343"/>
                </a:moveTo>
                <a:lnTo>
                  <a:pt x="357212" y="72783"/>
                </a:lnTo>
                <a:lnTo>
                  <a:pt x="345935" y="72783"/>
                </a:lnTo>
                <a:lnTo>
                  <a:pt x="341376" y="77343"/>
                </a:lnTo>
                <a:lnTo>
                  <a:pt x="341376" y="88620"/>
                </a:lnTo>
                <a:lnTo>
                  <a:pt x="345935" y="93179"/>
                </a:lnTo>
                <a:lnTo>
                  <a:pt x="357212" y="93179"/>
                </a:lnTo>
                <a:lnTo>
                  <a:pt x="361784" y="88620"/>
                </a:lnTo>
                <a:lnTo>
                  <a:pt x="361784" y="82994"/>
                </a:lnTo>
                <a:lnTo>
                  <a:pt x="361784" y="77343"/>
                </a:lnTo>
                <a:close/>
              </a:path>
              <a:path w="510540" h="116840">
                <a:moveTo>
                  <a:pt x="361784" y="53378"/>
                </a:moveTo>
                <a:lnTo>
                  <a:pt x="357212" y="48818"/>
                </a:lnTo>
                <a:lnTo>
                  <a:pt x="345935" y="48818"/>
                </a:lnTo>
                <a:lnTo>
                  <a:pt x="341376" y="53378"/>
                </a:lnTo>
                <a:lnTo>
                  <a:pt x="341376" y="64655"/>
                </a:lnTo>
                <a:lnTo>
                  <a:pt x="345935" y="69215"/>
                </a:lnTo>
                <a:lnTo>
                  <a:pt x="357212" y="69215"/>
                </a:lnTo>
                <a:lnTo>
                  <a:pt x="361784" y="64655"/>
                </a:lnTo>
                <a:lnTo>
                  <a:pt x="361784" y="59016"/>
                </a:lnTo>
                <a:lnTo>
                  <a:pt x="361784" y="53378"/>
                </a:lnTo>
                <a:close/>
              </a:path>
              <a:path w="510540" h="116840">
                <a:moveTo>
                  <a:pt x="361784" y="29413"/>
                </a:moveTo>
                <a:lnTo>
                  <a:pt x="357212" y="24853"/>
                </a:lnTo>
                <a:lnTo>
                  <a:pt x="345935" y="24853"/>
                </a:lnTo>
                <a:lnTo>
                  <a:pt x="341376" y="29413"/>
                </a:lnTo>
                <a:lnTo>
                  <a:pt x="341376" y="40678"/>
                </a:lnTo>
                <a:lnTo>
                  <a:pt x="345935" y="45250"/>
                </a:lnTo>
                <a:lnTo>
                  <a:pt x="357212" y="45250"/>
                </a:lnTo>
                <a:lnTo>
                  <a:pt x="361784" y="40678"/>
                </a:lnTo>
                <a:lnTo>
                  <a:pt x="361784" y="35052"/>
                </a:lnTo>
                <a:lnTo>
                  <a:pt x="361784" y="29413"/>
                </a:lnTo>
                <a:close/>
              </a:path>
              <a:path w="510540" h="116840">
                <a:moveTo>
                  <a:pt x="361784" y="4559"/>
                </a:moveTo>
                <a:lnTo>
                  <a:pt x="357212" y="0"/>
                </a:lnTo>
                <a:lnTo>
                  <a:pt x="345935" y="0"/>
                </a:lnTo>
                <a:lnTo>
                  <a:pt x="341376" y="4559"/>
                </a:lnTo>
                <a:lnTo>
                  <a:pt x="341376" y="15836"/>
                </a:lnTo>
                <a:lnTo>
                  <a:pt x="345935" y="20396"/>
                </a:lnTo>
                <a:lnTo>
                  <a:pt x="357212" y="20396"/>
                </a:lnTo>
                <a:lnTo>
                  <a:pt x="361784" y="15836"/>
                </a:lnTo>
                <a:lnTo>
                  <a:pt x="361784" y="10198"/>
                </a:lnTo>
                <a:lnTo>
                  <a:pt x="361784" y="4559"/>
                </a:lnTo>
                <a:close/>
              </a:path>
              <a:path w="510540" h="116840">
                <a:moveTo>
                  <a:pt x="385064" y="77343"/>
                </a:moveTo>
                <a:lnTo>
                  <a:pt x="380492" y="72783"/>
                </a:lnTo>
                <a:lnTo>
                  <a:pt x="369227" y="72783"/>
                </a:lnTo>
                <a:lnTo>
                  <a:pt x="364667" y="77343"/>
                </a:lnTo>
                <a:lnTo>
                  <a:pt x="364667" y="88620"/>
                </a:lnTo>
                <a:lnTo>
                  <a:pt x="369227" y="93179"/>
                </a:lnTo>
                <a:lnTo>
                  <a:pt x="380492" y="93179"/>
                </a:lnTo>
                <a:lnTo>
                  <a:pt x="385064" y="88620"/>
                </a:lnTo>
                <a:lnTo>
                  <a:pt x="385064" y="82994"/>
                </a:lnTo>
                <a:lnTo>
                  <a:pt x="385064" y="77343"/>
                </a:lnTo>
                <a:close/>
              </a:path>
              <a:path w="510540" h="116840">
                <a:moveTo>
                  <a:pt x="385064" y="53378"/>
                </a:moveTo>
                <a:lnTo>
                  <a:pt x="380492" y="48818"/>
                </a:lnTo>
                <a:lnTo>
                  <a:pt x="369227" y="48818"/>
                </a:lnTo>
                <a:lnTo>
                  <a:pt x="364667" y="53378"/>
                </a:lnTo>
                <a:lnTo>
                  <a:pt x="364667" y="64655"/>
                </a:lnTo>
                <a:lnTo>
                  <a:pt x="369227" y="69215"/>
                </a:lnTo>
                <a:lnTo>
                  <a:pt x="380492" y="69215"/>
                </a:lnTo>
                <a:lnTo>
                  <a:pt x="385064" y="64655"/>
                </a:lnTo>
                <a:lnTo>
                  <a:pt x="385064" y="59016"/>
                </a:lnTo>
                <a:lnTo>
                  <a:pt x="385064" y="53378"/>
                </a:lnTo>
                <a:close/>
              </a:path>
              <a:path w="510540" h="116840">
                <a:moveTo>
                  <a:pt x="385064" y="29413"/>
                </a:moveTo>
                <a:lnTo>
                  <a:pt x="380492" y="24853"/>
                </a:lnTo>
                <a:lnTo>
                  <a:pt x="369227" y="24853"/>
                </a:lnTo>
                <a:lnTo>
                  <a:pt x="364667" y="29413"/>
                </a:lnTo>
                <a:lnTo>
                  <a:pt x="364667" y="40678"/>
                </a:lnTo>
                <a:lnTo>
                  <a:pt x="369227" y="45250"/>
                </a:lnTo>
                <a:lnTo>
                  <a:pt x="380492" y="45250"/>
                </a:lnTo>
                <a:lnTo>
                  <a:pt x="385064" y="40678"/>
                </a:lnTo>
                <a:lnTo>
                  <a:pt x="385064" y="35052"/>
                </a:lnTo>
                <a:lnTo>
                  <a:pt x="385064" y="29413"/>
                </a:lnTo>
                <a:close/>
              </a:path>
              <a:path w="510540" h="116840">
                <a:moveTo>
                  <a:pt x="385064" y="4559"/>
                </a:moveTo>
                <a:lnTo>
                  <a:pt x="380492" y="0"/>
                </a:lnTo>
                <a:lnTo>
                  <a:pt x="369227" y="0"/>
                </a:lnTo>
                <a:lnTo>
                  <a:pt x="364667" y="4559"/>
                </a:lnTo>
                <a:lnTo>
                  <a:pt x="364667" y="15836"/>
                </a:lnTo>
                <a:lnTo>
                  <a:pt x="369227" y="20396"/>
                </a:lnTo>
                <a:lnTo>
                  <a:pt x="380492" y="20396"/>
                </a:lnTo>
                <a:lnTo>
                  <a:pt x="385064" y="15836"/>
                </a:lnTo>
                <a:lnTo>
                  <a:pt x="385064" y="10198"/>
                </a:lnTo>
                <a:lnTo>
                  <a:pt x="385064" y="4559"/>
                </a:lnTo>
                <a:close/>
              </a:path>
              <a:path w="510540" h="116840">
                <a:moveTo>
                  <a:pt x="409524" y="77343"/>
                </a:moveTo>
                <a:lnTo>
                  <a:pt x="404952" y="72783"/>
                </a:lnTo>
                <a:lnTo>
                  <a:pt x="393700" y="72783"/>
                </a:lnTo>
                <a:lnTo>
                  <a:pt x="389128" y="77343"/>
                </a:lnTo>
                <a:lnTo>
                  <a:pt x="389128" y="88620"/>
                </a:lnTo>
                <a:lnTo>
                  <a:pt x="393700" y="93179"/>
                </a:lnTo>
                <a:lnTo>
                  <a:pt x="404952" y="93179"/>
                </a:lnTo>
                <a:lnTo>
                  <a:pt x="409524" y="88620"/>
                </a:lnTo>
                <a:lnTo>
                  <a:pt x="409524" y="82994"/>
                </a:lnTo>
                <a:lnTo>
                  <a:pt x="409524" y="77343"/>
                </a:lnTo>
                <a:close/>
              </a:path>
              <a:path w="510540" h="116840">
                <a:moveTo>
                  <a:pt x="409524" y="53378"/>
                </a:moveTo>
                <a:lnTo>
                  <a:pt x="404952" y="48818"/>
                </a:lnTo>
                <a:lnTo>
                  <a:pt x="393700" y="48818"/>
                </a:lnTo>
                <a:lnTo>
                  <a:pt x="389128" y="53378"/>
                </a:lnTo>
                <a:lnTo>
                  <a:pt x="389128" y="64655"/>
                </a:lnTo>
                <a:lnTo>
                  <a:pt x="393700" y="69215"/>
                </a:lnTo>
                <a:lnTo>
                  <a:pt x="404952" y="69215"/>
                </a:lnTo>
                <a:lnTo>
                  <a:pt x="409524" y="64655"/>
                </a:lnTo>
                <a:lnTo>
                  <a:pt x="409524" y="59016"/>
                </a:lnTo>
                <a:lnTo>
                  <a:pt x="409524" y="53378"/>
                </a:lnTo>
                <a:close/>
              </a:path>
              <a:path w="510540" h="116840">
                <a:moveTo>
                  <a:pt x="409524" y="29413"/>
                </a:moveTo>
                <a:lnTo>
                  <a:pt x="404952" y="24853"/>
                </a:lnTo>
                <a:lnTo>
                  <a:pt x="393700" y="24853"/>
                </a:lnTo>
                <a:lnTo>
                  <a:pt x="389128" y="29413"/>
                </a:lnTo>
                <a:lnTo>
                  <a:pt x="389128" y="40678"/>
                </a:lnTo>
                <a:lnTo>
                  <a:pt x="393700" y="45250"/>
                </a:lnTo>
                <a:lnTo>
                  <a:pt x="404952" y="45250"/>
                </a:lnTo>
                <a:lnTo>
                  <a:pt x="409524" y="40678"/>
                </a:lnTo>
                <a:lnTo>
                  <a:pt x="409524" y="35052"/>
                </a:lnTo>
                <a:lnTo>
                  <a:pt x="409524" y="29413"/>
                </a:lnTo>
                <a:close/>
              </a:path>
              <a:path w="510540" h="116840">
                <a:moveTo>
                  <a:pt x="409524" y="4559"/>
                </a:moveTo>
                <a:lnTo>
                  <a:pt x="404952" y="0"/>
                </a:lnTo>
                <a:lnTo>
                  <a:pt x="393700" y="0"/>
                </a:lnTo>
                <a:lnTo>
                  <a:pt x="389128" y="4559"/>
                </a:lnTo>
                <a:lnTo>
                  <a:pt x="389128" y="15836"/>
                </a:lnTo>
                <a:lnTo>
                  <a:pt x="393700" y="20396"/>
                </a:lnTo>
                <a:lnTo>
                  <a:pt x="404952" y="20396"/>
                </a:lnTo>
                <a:lnTo>
                  <a:pt x="409524" y="15836"/>
                </a:lnTo>
                <a:lnTo>
                  <a:pt x="409524" y="10198"/>
                </a:lnTo>
                <a:lnTo>
                  <a:pt x="409524" y="4559"/>
                </a:lnTo>
                <a:close/>
              </a:path>
              <a:path w="510540" h="116840">
                <a:moveTo>
                  <a:pt x="435432" y="77343"/>
                </a:moveTo>
                <a:lnTo>
                  <a:pt x="430860" y="72783"/>
                </a:lnTo>
                <a:lnTo>
                  <a:pt x="419595" y="72783"/>
                </a:lnTo>
                <a:lnTo>
                  <a:pt x="415023" y="77343"/>
                </a:lnTo>
                <a:lnTo>
                  <a:pt x="415023" y="88620"/>
                </a:lnTo>
                <a:lnTo>
                  <a:pt x="419595" y="93179"/>
                </a:lnTo>
                <a:lnTo>
                  <a:pt x="430860" y="93179"/>
                </a:lnTo>
                <a:lnTo>
                  <a:pt x="435432" y="88620"/>
                </a:lnTo>
                <a:lnTo>
                  <a:pt x="435432" y="82994"/>
                </a:lnTo>
                <a:lnTo>
                  <a:pt x="435432" y="77343"/>
                </a:lnTo>
                <a:close/>
              </a:path>
              <a:path w="510540" h="116840">
                <a:moveTo>
                  <a:pt x="435432" y="53378"/>
                </a:moveTo>
                <a:lnTo>
                  <a:pt x="430860" y="48818"/>
                </a:lnTo>
                <a:lnTo>
                  <a:pt x="419595" y="48818"/>
                </a:lnTo>
                <a:lnTo>
                  <a:pt x="415023" y="53378"/>
                </a:lnTo>
                <a:lnTo>
                  <a:pt x="415023" y="64655"/>
                </a:lnTo>
                <a:lnTo>
                  <a:pt x="419595" y="69215"/>
                </a:lnTo>
                <a:lnTo>
                  <a:pt x="430860" y="69215"/>
                </a:lnTo>
                <a:lnTo>
                  <a:pt x="435432" y="64655"/>
                </a:lnTo>
                <a:lnTo>
                  <a:pt x="435432" y="59016"/>
                </a:lnTo>
                <a:lnTo>
                  <a:pt x="435432" y="53378"/>
                </a:lnTo>
                <a:close/>
              </a:path>
              <a:path w="510540" h="116840">
                <a:moveTo>
                  <a:pt x="435432" y="29413"/>
                </a:moveTo>
                <a:lnTo>
                  <a:pt x="430860" y="24853"/>
                </a:lnTo>
                <a:lnTo>
                  <a:pt x="419595" y="24853"/>
                </a:lnTo>
                <a:lnTo>
                  <a:pt x="415023" y="29413"/>
                </a:lnTo>
                <a:lnTo>
                  <a:pt x="415023" y="40678"/>
                </a:lnTo>
                <a:lnTo>
                  <a:pt x="419595" y="45250"/>
                </a:lnTo>
                <a:lnTo>
                  <a:pt x="430860" y="45250"/>
                </a:lnTo>
                <a:lnTo>
                  <a:pt x="435432" y="40678"/>
                </a:lnTo>
                <a:lnTo>
                  <a:pt x="435432" y="35052"/>
                </a:lnTo>
                <a:lnTo>
                  <a:pt x="435432" y="29413"/>
                </a:lnTo>
                <a:close/>
              </a:path>
              <a:path w="510540" h="116840">
                <a:moveTo>
                  <a:pt x="435432" y="4559"/>
                </a:moveTo>
                <a:lnTo>
                  <a:pt x="430860" y="0"/>
                </a:lnTo>
                <a:lnTo>
                  <a:pt x="419595" y="0"/>
                </a:lnTo>
                <a:lnTo>
                  <a:pt x="415023" y="4559"/>
                </a:lnTo>
                <a:lnTo>
                  <a:pt x="415023" y="15836"/>
                </a:lnTo>
                <a:lnTo>
                  <a:pt x="419595" y="20396"/>
                </a:lnTo>
                <a:lnTo>
                  <a:pt x="430860" y="20396"/>
                </a:lnTo>
                <a:lnTo>
                  <a:pt x="435432" y="15836"/>
                </a:lnTo>
                <a:lnTo>
                  <a:pt x="435432" y="10198"/>
                </a:lnTo>
                <a:lnTo>
                  <a:pt x="435432" y="4559"/>
                </a:lnTo>
                <a:close/>
              </a:path>
              <a:path w="510540" h="116840">
                <a:moveTo>
                  <a:pt x="461073" y="53378"/>
                </a:moveTo>
                <a:lnTo>
                  <a:pt x="456501" y="48818"/>
                </a:lnTo>
                <a:lnTo>
                  <a:pt x="445236" y="48818"/>
                </a:lnTo>
                <a:lnTo>
                  <a:pt x="440677" y="53378"/>
                </a:lnTo>
                <a:lnTo>
                  <a:pt x="440677" y="64655"/>
                </a:lnTo>
                <a:lnTo>
                  <a:pt x="445236" y="69215"/>
                </a:lnTo>
                <a:lnTo>
                  <a:pt x="456501" y="69215"/>
                </a:lnTo>
                <a:lnTo>
                  <a:pt x="461073" y="64655"/>
                </a:lnTo>
                <a:lnTo>
                  <a:pt x="461073" y="59016"/>
                </a:lnTo>
                <a:lnTo>
                  <a:pt x="461073" y="53378"/>
                </a:lnTo>
                <a:close/>
              </a:path>
              <a:path w="510540" h="116840">
                <a:moveTo>
                  <a:pt x="461073" y="29413"/>
                </a:moveTo>
                <a:lnTo>
                  <a:pt x="456501" y="24853"/>
                </a:lnTo>
                <a:lnTo>
                  <a:pt x="445236" y="24853"/>
                </a:lnTo>
                <a:lnTo>
                  <a:pt x="440677" y="29413"/>
                </a:lnTo>
                <a:lnTo>
                  <a:pt x="440677" y="40678"/>
                </a:lnTo>
                <a:lnTo>
                  <a:pt x="445236" y="45250"/>
                </a:lnTo>
                <a:lnTo>
                  <a:pt x="456501" y="45250"/>
                </a:lnTo>
                <a:lnTo>
                  <a:pt x="461073" y="40678"/>
                </a:lnTo>
                <a:lnTo>
                  <a:pt x="461073" y="35052"/>
                </a:lnTo>
                <a:lnTo>
                  <a:pt x="461073" y="29413"/>
                </a:lnTo>
                <a:close/>
              </a:path>
              <a:path w="510540" h="116840">
                <a:moveTo>
                  <a:pt x="461073" y="4559"/>
                </a:moveTo>
                <a:lnTo>
                  <a:pt x="456501" y="0"/>
                </a:lnTo>
                <a:lnTo>
                  <a:pt x="445236" y="0"/>
                </a:lnTo>
                <a:lnTo>
                  <a:pt x="440677" y="4559"/>
                </a:lnTo>
                <a:lnTo>
                  <a:pt x="440677" y="15836"/>
                </a:lnTo>
                <a:lnTo>
                  <a:pt x="445236" y="20396"/>
                </a:lnTo>
                <a:lnTo>
                  <a:pt x="456501" y="20396"/>
                </a:lnTo>
                <a:lnTo>
                  <a:pt x="461073" y="15836"/>
                </a:lnTo>
                <a:lnTo>
                  <a:pt x="461073" y="10198"/>
                </a:lnTo>
                <a:lnTo>
                  <a:pt x="461073" y="4559"/>
                </a:lnTo>
                <a:close/>
              </a:path>
              <a:path w="510540" h="116840">
                <a:moveTo>
                  <a:pt x="485825" y="29413"/>
                </a:moveTo>
                <a:lnTo>
                  <a:pt x="481253" y="24853"/>
                </a:lnTo>
                <a:lnTo>
                  <a:pt x="469988" y="24853"/>
                </a:lnTo>
                <a:lnTo>
                  <a:pt x="465416" y="29413"/>
                </a:lnTo>
                <a:lnTo>
                  <a:pt x="465416" y="40678"/>
                </a:lnTo>
                <a:lnTo>
                  <a:pt x="469988" y="45250"/>
                </a:lnTo>
                <a:lnTo>
                  <a:pt x="481253" y="45250"/>
                </a:lnTo>
                <a:lnTo>
                  <a:pt x="485825" y="40678"/>
                </a:lnTo>
                <a:lnTo>
                  <a:pt x="485825" y="35052"/>
                </a:lnTo>
                <a:lnTo>
                  <a:pt x="485825" y="29413"/>
                </a:lnTo>
                <a:close/>
              </a:path>
              <a:path w="510540" h="116840">
                <a:moveTo>
                  <a:pt x="485825" y="4559"/>
                </a:moveTo>
                <a:lnTo>
                  <a:pt x="481253" y="0"/>
                </a:lnTo>
                <a:lnTo>
                  <a:pt x="469988" y="0"/>
                </a:lnTo>
                <a:lnTo>
                  <a:pt x="465416" y="4559"/>
                </a:lnTo>
                <a:lnTo>
                  <a:pt x="465416" y="15836"/>
                </a:lnTo>
                <a:lnTo>
                  <a:pt x="469988" y="20396"/>
                </a:lnTo>
                <a:lnTo>
                  <a:pt x="481253" y="20396"/>
                </a:lnTo>
                <a:lnTo>
                  <a:pt x="485825" y="15836"/>
                </a:lnTo>
                <a:lnTo>
                  <a:pt x="485825" y="10198"/>
                </a:lnTo>
                <a:lnTo>
                  <a:pt x="485825" y="4559"/>
                </a:lnTo>
                <a:close/>
              </a:path>
              <a:path w="510540" h="116840">
                <a:moveTo>
                  <a:pt x="510197" y="4559"/>
                </a:moveTo>
                <a:lnTo>
                  <a:pt x="505625" y="0"/>
                </a:lnTo>
                <a:lnTo>
                  <a:pt x="494360" y="0"/>
                </a:lnTo>
                <a:lnTo>
                  <a:pt x="489800" y="4559"/>
                </a:lnTo>
                <a:lnTo>
                  <a:pt x="489800" y="15836"/>
                </a:lnTo>
                <a:lnTo>
                  <a:pt x="494360" y="20396"/>
                </a:lnTo>
                <a:lnTo>
                  <a:pt x="505625" y="20396"/>
                </a:lnTo>
                <a:lnTo>
                  <a:pt x="510197" y="15836"/>
                </a:lnTo>
                <a:lnTo>
                  <a:pt x="510197" y="10198"/>
                </a:lnTo>
                <a:lnTo>
                  <a:pt x="510197" y="4559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20">
            <a:extLst>
              <a:ext uri="{FF2B5EF4-FFF2-40B4-BE49-F238E27FC236}">
                <a16:creationId xmlns:a16="http://schemas.microsoft.com/office/drawing/2014/main" id="{C0821B09-BB36-D045-AC9F-F875E998334B}"/>
              </a:ext>
            </a:extLst>
          </p:cNvPr>
          <p:cNvSpPr/>
          <p:nvPr/>
        </p:nvSpPr>
        <p:spPr>
          <a:xfrm>
            <a:off x="9976358" y="6499098"/>
            <a:ext cx="633730" cy="119380"/>
          </a:xfrm>
          <a:custGeom>
            <a:avLst/>
            <a:gdLst/>
            <a:ahLst/>
            <a:cxnLst/>
            <a:rect l="l" t="t" r="r" b="b"/>
            <a:pathLst>
              <a:path w="633729" h="119379">
                <a:moveTo>
                  <a:pt x="20408" y="103124"/>
                </a:moveTo>
                <a:lnTo>
                  <a:pt x="15836" y="98552"/>
                </a:lnTo>
                <a:lnTo>
                  <a:pt x="4572" y="98552"/>
                </a:lnTo>
                <a:lnTo>
                  <a:pt x="0" y="103124"/>
                </a:lnTo>
                <a:lnTo>
                  <a:pt x="0" y="114401"/>
                </a:lnTo>
                <a:lnTo>
                  <a:pt x="4572" y="118960"/>
                </a:lnTo>
                <a:lnTo>
                  <a:pt x="15836" y="118960"/>
                </a:lnTo>
                <a:lnTo>
                  <a:pt x="20408" y="114401"/>
                </a:lnTo>
                <a:lnTo>
                  <a:pt x="20408" y="108762"/>
                </a:lnTo>
                <a:lnTo>
                  <a:pt x="20408" y="103124"/>
                </a:lnTo>
                <a:close/>
              </a:path>
              <a:path w="633729" h="119379">
                <a:moveTo>
                  <a:pt x="44881" y="103124"/>
                </a:moveTo>
                <a:lnTo>
                  <a:pt x="40309" y="98552"/>
                </a:lnTo>
                <a:lnTo>
                  <a:pt x="29044" y="98552"/>
                </a:lnTo>
                <a:lnTo>
                  <a:pt x="24485" y="103124"/>
                </a:lnTo>
                <a:lnTo>
                  <a:pt x="24485" y="114401"/>
                </a:lnTo>
                <a:lnTo>
                  <a:pt x="29044" y="118960"/>
                </a:lnTo>
                <a:lnTo>
                  <a:pt x="40309" y="118960"/>
                </a:lnTo>
                <a:lnTo>
                  <a:pt x="44881" y="114401"/>
                </a:lnTo>
                <a:lnTo>
                  <a:pt x="44881" y="108762"/>
                </a:lnTo>
                <a:lnTo>
                  <a:pt x="44881" y="103124"/>
                </a:lnTo>
                <a:close/>
              </a:path>
              <a:path w="633729" h="119379">
                <a:moveTo>
                  <a:pt x="44881" y="79146"/>
                </a:moveTo>
                <a:lnTo>
                  <a:pt x="40309" y="74587"/>
                </a:lnTo>
                <a:lnTo>
                  <a:pt x="29044" y="74587"/>
                </a:lnTo>
                <a:lnTo>
                  <a:pt x="24485" y="79146"/>
                </a:lnTo>
                <a:lnTo>
                  <a:pt x="24485" y="90424"/>
                </a:lnTo>
                <a:lnTo>
                  <a:pt x="29044" y="94970"/>
                </a:lnTo>
                <a:lnTo>
                  <a:pt x="40309" y="94970"/>
                </a:lnTo>
                <a:lnTo>
                  <a:pt x="44881" y="90424"/>
                </a:lnTo>
                <a:lnTo>
                  <a:pt x="44881" y="84785"/>
                </a:lnTo>
                <a:lnTo>
                  <a:pt x="44881" y="79146"/>
                </a:lnTo>
                <a:close/>
              </a:path>
              <a:path w="633729" h="119379">
                <a:moveTo>
                  <a:pt x="70777" y="103124"/>
                </a:moveTo>
                <a:lnTo>
                  <a:pt x="66205" y="98552"/>
                </a:lnTo>
                <a:lnTo>
                  <a:pt x="54940" y="98552"/>
                </a:lnTo>
                <a:lnTo>
                  <a:pt x="50368" y="103124"/>
                </a:lnTo>
                <a:lnTo>
                  <a:pt x="50368" y="114401"/>
                </a:lnTo>
                <a:lnTo>
                  <a:pt x="54940" y="118960"/>
                </a:lnTo>
                <a:lnTo>
                  <a:pt x="66205" y="118960"/>
                </a:lnTo>
                <a:lnTo>
                  <a:pt x="70777" y="114401"/>
                </a:lnTo>
                <a:lnTo>
                  <a:pt x="70777" y="108762"/>
                </a:lnTo>
                <a:lnTo>
                  <a:pt x="70777" y="103124"/>
                </a:lnTo>
                <a:close/>
              </a:path>
              <a:path w="633729" h="119379">
                <a:moveTo>
                  <a:pt x="70777" y="79146"/>
                </a:moveTo>
                <a:lnTo>
                  <a:pt x="66205" y="74587"/>
                </a:lnTo>
                <a:lnTo>
                  <a:pt x="54940" y="74587"/>
                </a:lnTo>
                <a:lnTo>
                  <a:pt x="50368" y="79146"/>
                </a:lnTo>
                <a:lnTo>
                  <a:pt x="50368" y="90424"/>
                </a:lnTo>
                <a:lnTo>
                  <a:pt x="54940" y="94970"/>
                </a:lnTo>
                <a:lnTo>
                  <a:pt x="66205" y="94970"/>
                </a:lnTo>
                <a:lnTo>
                  <a:pt x="70777" y="90424"/>
                </a:lnTo>
                <a:lnTo>
                  <a:pt x="70777" y="84785"/>
                </a:lnTo>
                <a:lnTo>
                  <a:pt x="70777" y="79146"/>
                </a:lnTo>
                <a:close/>
              </a:path>
              <a:path w="633729" h="119379">
                <a:moveTo>
                  <a:pt x="96418" y="79146"/>
                </a:moveTo>
                <a:lnTo>
                  <a:pt x="91846" y="74587"/>
                </a:lnTo>
                <a:lnTo>
                  <a:pt x="80568" y="74587"/>
                </a:lnTo>
                <a:lnTo>
                  <a:pt x="76022" y="79146"/>
                </a:lnTo>
                <a:lnTo>
                  <a:pt x="76022" y="90424"/>
                </a:lnTo>
                <a:lnTo>
                  <a:pt x="80568" y="94970"/>
                </a:lnTo>
                <a:lnTo>
                  <a:pt x="91846" y="94970"/>
                </a:lnTo>
                <a:lnTo>
                  <a:pt x="96418" y="90424"/>
                </a:lnTo>
                <a:lnTo>
                  <a:pt x="96418" y="84785"/>
                </a:lnTo>
                <a:lnTo>
                  <a:pt x="96418" y="79146"/>
                </a:lnTo>
                <a:close/>
              </a:path>
              <a:path w="633729" h="119379">
                <a:moveTo>
                  <a:pt x="121170" y="79146"/>
                </a:moveTo>
                <a:lnTo>
                  <a:pt x="116598" y="74587"/>
                </a:lnTo>
                <a:lnTo>
                  <a:pt x="105333" y="74587"/>
                </a:lnTo>
                <a:lnTo>
                  <a:pt x="100761" y="79146"/>
                </a:lnTo>
                <a:lnTo>
                  <a:pt x="100761" y="90424"/>
                </a:lnTo>
                <a:lnTo>
                  <a:pt x="105333" y="94970"/>
                </a:lnTo>
                <a:lnTo>
                  <a:pt x="116598" y="94970"/>
                </a:lnTo>
                <a:lnTo>
                  <a:pt x="121170" y="90424"/>
                </a:lnTo>
                <a:lnTo>
                  <a:pt x="121170" y="84785"/>
                </a:lnTo>
                <a:lnTo>
                  <a:pt x="121170" y="79146"/>
                </a:lnTo>
                <a:close/>
              </a:path>
              <a:path w="633729" h="119379">
                <a:moveTo>
                  <a:pt x="121170" y="54279"/>
                </a:moveTo>
                <a:lnTo>
                  <a:pt x="116598" y="49720"/>
                </a:lnTo>
                <a:lnTo>
                  <a:pt x="105333" y="49720"/>
                </a:lnTo>
                <a:lnTo>
                  <a:pt x="100761" y="54279"/>
                </a:lnTo>
                <a:lnTo>
                  <a:pt x="100761" y="65544"/>
                </a:lnTo>
                <a:lnTo>
                  <a:pt x="105333" y="70116"/>
                </a:lnTo>
                <a:lnTo>
                  <a:pt x="116598" y="70116"/>
                </a:lnTo>
                <a:lnTo>
                  <a:pt x="121170" y="65544"/>
                </a:lnTo>
                <a:lnTo>
                  <a:pt x="121170" y="59918"/>
                </a:lnTo>
                <a:lnTo>
                  <a:pt x="121170" y="54279"/>
                </a:lnTo>
                <a:close/>
              </a:path>
              <a:path w="633729" h="119379">
                <a:moveTo>
                  <a:pt x="145542" y="103124"/>
                </a:moveTo>
                <a:lnTo>
                  <a:pt x="140970" y="98552"/>
                </a:lnTo>
                <a:lnTo>
                  <a:pt x="129692" y="98552"/>
                </a:lnTo>
                <a:lnTo>
                  <a:pt x="125145" y="103124"/>
                </a:lnTo>
                <a:lnTo>
                  <a:pt x="125145" y="114401"/>
                </a:lnTo>
                <a:lnTo>
                  <a:pt x="129692" y="118960"/>
                </a:lnTo>
                <a:lnTo>
                  <a:pt x="140970" y="118960"/>
                </a:lnTo>
                <a:lnTo>
                  <a:pt x="145542" y="114401"/>
                </a:lnTo>
                <a:lnTo>
                  <a:pt x="145542" y="108762"/>
                </a:lnTo>
                <a:lnTo>
                  <a:pt x="145542" y="103124"/>
                </a:lnTo>
                <a:close/>
              </a:path>
              <a:path w="633729" h="119379">
                <a:moveTo>
                  <a:pt x="145542" y="79146"/>
                </a:moveTo>
                <a:lnTo>
                  <a:pt x="140970" y="74587"/>
                </a:lnTo>
                <a:lnTo>
                  <a:pt x="129692" y="74587"/>
                </a:lnTo>
                <a:lnTo>
                  <a:pt x="125145" y="79146"/>
                </a:lnTo>
                <a:lnTo>
                  <a:pt x="125145" y="90424"/>
                </a:lnTo>
                <a:lnTo>
                  <a:pt x="129692" y="94970"/>
                </a:lnTo>
                <a:lnTo>
                  <a:pt x="140970" y="94970"/>
                </a:lnTo>
                <a:lnTo>
                  <a:pt x="145542" y="90424"/>
                </a:lnTo>
                <a:lnTo>
                  <a:pt x="145542" y="84785"/>
                </a:lnTo>
                <a:lnTo>
                  <a:pt x="145542" y="79146"/>
                </a:lnTo>
                <a:close/>
              </a:path>
              <a:path w="633729" h="119379">
                <a:moveTo>
                  <a:pt x="145542" y="54279"/>
                </a:moveTo>
                <a:lnTo>
                  <a:pt x="140970" y="49720"/>
                </a:lnTo>
                <a:lnTo>
                  <a:pt x="129692" y="49720"/>
                </a:lnTo>
                <a:lnTo>
                  <a:pt x="125145" y="54279"/>
                </a:lnTo>
                <a:lnTo>
                  <a:pt x="125145" y="65544"/>
                </a:lnTo>
                <a:lnTo>
                  <a:pt x="129692" y="70116"/>
                </a:lnTo>
                <a:lnTo>
                  <a:pt x="140970" y="70116"/>
                </a:lnTo>
                <a:lnTo>
                  <a:pt x="145542" y="65544"/>
                </a:lnTo>
                <a:lnTo>
                  <a:pt x="145542" y="59918"/>
                </a:lnTo>
                <a:lnTo>
                  <a:pt x="145542" y="54279"/>
                </a:lnTo>
                <a:close/>
              </a:path>
              <a:path w="633729" h="119379">
                <a:moveTo>
                  <a:pt x="145542" y="30314"/>
                </a:moveTo>
                <a:lnTo>
                  <a:pt x="140970" y="25755"/>
                </a:lnTo>
                <a:lnTo>
                  <a:pt x="129692" y="25755"/>
                </a:lnTo>
                <a:lnTo>
                  <a:pt x="125145" y="30314"/>
                </a:lnTo>
                <a:lnTo>
                  <a:pt x="125145" y="41579"/>
                </a:lnTo>
                <a:lnTo>
                  <a:pt x="129692" y="46139"/>
                </a:lnTo>
                <a:lnTo>
                  <a:pt x="140970" y="46139"/>
                </a:lnTo>
                <a:lnTo>
                  <a:pt x="145542" y="41579"/>
                </a:lnTo>
                <a:lnTo>
                  <a:pt x="145542" y="35953"/>
                </a:lnTo>
                <a:lnTo>
                  <a:pt x="145542" y="30314"/>
                </a:lnTo>
                <a:close/>
              </a:path>
              <a:path w="633729" h="119379">
                <a:moveTo>
                  <a:pt x="168148" y="103124"/>
                </a:moveTo>
                <a:lnTo>
                  <a:pt x="163576" y="98552"/>
                </a:lnTo>
                <a:lnTo>
                  <a:pt x="152298" y="98552"/>
                </a:lnTo>
                <a:lnTo>
                  <a:pt x="147739" y="103124"/>
                </a:lnTo>
                <a:lnTo>
                  <a:pt x="147739" y="114401"/>
                </a:lnTo>
                <a:lnTo>
                  <a:pt x="152298" y="118960"/>
                </a:lnTo>
                <a:lnTo>
                  <a:pt x="163576" y="118960"/>
                </a:lnTo>
                <a:lnTo>
                  <a:pt x="168148" y="114401"/>
                </a:lnTo>
                <a:lnTo>
                  <a:pt x="168148" y="108762"/>
                </a:lnTo>
                <a:lnTo>
                  <a:pt x="168148" y="103124"/>
                </a:lnTo>
                <a:close/>
              </a:path>
              <a:path w="633729" h="119379">
                <a:moveTo>
                  <a:pt x="168148" y="79146"/>
                </a:moveTo>
                <a:lnTo>
                  <a:pt x="163576" y="74587"/>
                </a:lnTo>
                <a:lnTo>
                  <a:pt x="152298" y="74587"/>
                </a:lnTo>
                <a:lnTo>
                  <a:pt x="147739" y="79146"/>
                </a:lnTo>
                <a:lnTo>
                  <a:pt x="147739" y="90424"/>
                </a:lnTo>
                <a:lnTo>
                  <a:pt x="152298" y="94970"/>
                </a:lnTo>
                <a:lnTo>
                  <a:pt x="163576" y="94970"/>
                </a:lnTo>
                <a:lnTo>
                  <a:pt x="168148" y="90424"/>
                </a:lnTo>
                <a:lnTo>
                  <a:pt x="168148" y="84785"/>
                </a:lnTo>
                <a:lnTo>
                  <a:pt x="168148" y="79146"/>
                </a:lnTo>
                <a:close/>
              </a:path>
              <a:path w="633729" h="119379">
                <a:moveTo>
                  <a:pt x="168148" y="54279"/>
                </a:moveTo>
                <a:lnTo>
                  <a:pt x="163576" y="49720"/>
                </a:lnTo>
                <a:lnTo>
                  <a:pt x="152298" y="49720"/>
                </a:lnTo>
                <a:lnTo>
                  <a:pt x="147739" y="54279"/>
                </a:lnTo>
                <a:lnTo>
                  <a:pt x="147739" y="65544"/>
                </a:lnTo>
                <a:lnTo>
                  <a:pt x="152298" y="70116"/>
                </a:lnTo>
                <a:lnTo>
                  <a:pt x="163576" y="70116"/>
                </a:lnTo>
                <a:lnTo>
                  <a:pt x="168148" y="65544"/>
                </a:lnTo>
                <a:lnTo>
                  <a:pt x="168148" y="59918"/>
                </a:lnTo>
                <a:lnTo>
                  <a:pt x="168148" y="54279"/>
                </a:lnTo>
                <a:close/>
              </a:path>
              <a:path w="633729" h="119379">
                <a:moveTo>
                  <a:pt x="168148" y="30314"/>
                </a:moveTo>
                <a:lnTo>
                  <a:pt x="163576" y="25755"/>
                </a:lnTo>
                <a:lnTo>
                  <a:pt x="152298" y="25755"/>
                </a:lnTo>
                <a:lnTo>
                  <a:pt x="147739" y="30314"/>
                </a:lnTo>
                <a:lnTo>
                  <a:pt x="147739" y="41579"/>
                </a:lnTo>
                <a:lnTo>
                  <a:pt x="152298" y="46139"/>
                </a:lnTo>
                <a:lnTo>
                  <a:pt x="163576" y="46139"/>
                </a:lnTo>
                <a:lnTo>
                  <a:pt x="168148" y="41579"/>
                </a:lnTo>
                <a:lnTo>
                  <a:pt x="168148" y="35953"/>
                </a:lnTo>
                <a:lnTo>
                  <a:pt x="168148" y="30314"/>
                </a:lnTo>
                <a:close/>
              </a:path>
              <a:path w="633729" h="119379">
                <a:moveTo>
                  <a:pt x="168148" y="4572"/>
                </a:moveTo>
                <a:lnTo>
                  <a:pt x="163576" y="0"/>
                </a:lnTo>
                <a:lnTo>
                  <a:pt x="152298" y="0"/>
                </a:lnTo>
                <a:lnTo>
                  <a:pt x="147739" y="4572"/>
                </a:lnTo>
                <a:lnTo>
                  <a:pt x="147739" y="15836"/>
                </a:lnTo>
                <a:lnTo>
                  <a:pt x="152298" y="20396"/>
                </a:lnTo>
                <a:lnTo>
                  <a:pt x="163576" y="20396"/>
                </a:lnTo>
                <a:lnTo>
                  <a:pt x="168148" y="15836"/>
                </a:lnTo>
                <a:lnTo>
                  <a:pt x="168148" y="10198"/>
                </a:lnTo>
                <a:lnTo>
                  <a:pt x="168148" y="4572"/>
                </a:lnTo>
                <a:close/>
              </a:path>
              <a:path w="633729" h="119379">
                <a:moveTo>
                  <a:pt x="192468" y="103124"/>
                </a:moveTo>
                <a:lnTo>
                  <a:pt x="187896" y="98552"/>
                </a:lnTo>
                <a:lnTo>
                  <a:pt x="176631" y="98552"/>
                </a:lnTo>
                <a:lnTo>
                  <a:pt x="172059" y="103124"/>
                </a:lnTo>
                <a:lnTo>
                  <a:pt x="172059" y="114401"/>
                </a:lnTo>
                <a:lnTo>
                  <a:pt x="176631" y="118960"/>
                </a:lnTo>
                <a:lnTo>
                  <a:pt x="187896" y="118960"/>
                </a:lnTo>
                <a:lnTo>
                  <a:pt x="192468" y="114401"/>
                </a:lnTo>
                <a:lnTo>
                  <a:pt x="192468" y="108762"/>
                </a:lnTo>
                <a:lnTo>
                  <a:pt x="192468" y="103124"/>
                </a:lnTo>
                <a:close/>
              </a:path>
              <a:path w="633729" h="119379">
                <a:moveTo>
                  <a:pt x="192468" y="79146"/>
                </a:moveTo>
                <a:lnTo>
                  <a:pt x="187896" y="74587"/>
                </a:lnTo>
                <a:lnTo>
                  <a:pt x="176631" y="74587"/>
                </a:lnTo>
                <a:lnTo>
                  <a:pt x="172059" y="79146"/>
                </a:lnTo>
                <a:lnTo>
                  <a:pt x="172059" y="90424"/>
                </a:lnTo>
                <a:lnTo>
                  <a:pt x="176631" y="94970"/>
                </a:lnTo>
                <a:lnTo>
                  <a:pt x="187896" y="94970"/>
                </a:lnTo>
                <a:lnTo>
                  <a:pt x="192468" y="90424"/>
                </a:lnTo>
                <a:lnTo>
                  <a:pt x="192468" y="84785"/>
                </a:lnTo>
                <a:lnTo>
                  <a:pt x="192468" y="79146"/>
                </a:lnTo>
                <a:close/>
              </a:path>
              <a:path w="633729" h="119379">
                <a:moveTo>
                  <a:pt x="192468" y="54279"/>
                </a:moveTo>
                <a:lnTo>
                  <a:pt x="187896" y="49720"/>
                </a:lnTo>
                <a:lnTo>
                  <a:pt x="176631" y="49720"/>
                </a:lnTo>
                <a:lnTo>
                  <a:pt x="172059" y="54279"/>
                </a:lnTo>
                <a:lnTo>
                  <a:pt x="172059" y="65544"/>
                </a:lnTo>
                <a:lnTo>
                  <a:pt x="176631" y="70116"/>
                </a:lnTo>
                <a:lnTo>
                  <a:pt x="187896" y="70116"/>
                </a:lnTo>
                <a:lnTo>
                  <a:pt x="192468" y="65544"/>
                </a:lnTo>
                <a:lnTo>
                  <a:pt x="192468" y="59918"/>
                </a:lnTo>
                <a:lnTo>
                  <a:pt x="192468" y="54279"/>
                </a:lnTo>
                <a:close/>
              </a:path>
              <a:path w="633729" h="119379">
                <a:moveTo>
                  <a:pt x="192468" y="30314"/>
                </a:moveTo>
                <a:lnTo>
                  <a:pt x="187896" y="25755"/>
                </a:lnTo>
                <a:lnTo>
                  <a:pt x="176631" y="25755"/>
                </a:lnTo>
                <a:lnTo>
                  <a:pt x="172059" y="30314"/>
                </a:lnTo>
                <a:lnTo>
                  <a:pt x="172059" y="41579"/>
                </a:lnTo>
                <a:lnTo>
                  <a:pt x="176631" y="46139"/>
                </a:lnTo>
                <a:lnTo>
                  <a:pt x="187896" y="46139"/>
                </a:lnTo>
                <a:lnTo>
                  <a:pt x="192468" y="41579"/>
                </a:lnTo>
                <a:lnTo>
                  <a:pt x="192468" y="35953"/>
                </a:lnTo>
                <a:lnTo>
                  <a:pt x="192468" y="30314"/>
                </a:lnTo>
                <a:close/>
              </a:path>
              <a:path w="633729" h="119379">
                <a:moveTo>
                  <a:pt x="192468" y="4572"/>
                </a:moveTo>
                <a:lnTo>
                  <a:pt x="187896" y="0"/>
                </a:lnTo>
                <a:lnTo>
                  <a:pt x="176631" y="0"/>
                </a:lnTo>
                <a:lnTo>
                  <a:pt x="172059" y="4572"/>
                </a:lnTo>
                <a:lnTo>
                  <a:pt x="172059" y="15836"/>
                </a:lnTo>
                <a:lnTo>
                  <a:pt x="176631" y="20396"/>
                </a:lnTo>
                <a:lnTo>
                  <a:pt x="187896" y="20396"/>
                </a:lnTo>
                <a:lnTo>
                  <a:pt x="192468" y="15836"/>
                </a:lnTo>
                <a:lnTo>
                  <a:pt x="192468" y="10198"/>
                </a:lnTo>
                <a:lnTo>
                  <a:pt x="192468" y="4572"/>
                </a:lnTo>
                <a:close/>
              </a:path>
              <a:path w="633729" h="119379">
                <a:moveTo>
                  <a:pt x="217449" y="103124"/>
                </a:moveTo>
                <a:lnTo>
                  <a:pt x="212877" y="98552"/>
                </a:lnTo>
                <a:lnTo>
                  <a:pt x="201612" y="98552"/>
                </a:lnTo>
                <a:lnTo>
                  <a:pt x="197040" y="103124"/>
                </a:lnTo>
                <a:lnTo>
                  <a:pt x="197040" y="114401"/>
                </a:lnTo>
                <a:lnTo>
                  <a:pt x="201612" y="118960"/>
                </a:lnTo>
                <a:lnTo>
                  <a:pt x="212877" y="118960"/>
                </a:lnTo>
                <a:lnTo>
                  <a:pt x="217449" y="114401"/>
                </a:lnTo>
                <a:lnTo>
                  <a:pt x="217449" y="108762"/>
                </a:lnTo>
                <a:lnTo>
                  <a:pt x="217449" y="103124"/>
                </a:lnTo>
                <a:close/>
              </a:path>
              <a:path w="633729" h="119379">
                <a:moveTo>
                  <a:pt x="217449" y="79146"/>
                </a:moveTo>
                <a:lnTo>
                  <a:pt x="212877" y="74587"/>
                </a:lnTo>
                <a:lnTo>
                  <a:pt x="201612" y="74587"/>
                </a:lnTo>
                <a:lnTo>
                  <a:pt x="197040" y="79146"/>
                </a:lnTo>
                <a:lnTo>
                  <a:pt x="197040" y="90424"/>
                </a:lnTo>
                <a:lnTo>
                  <a:pt x="201612" y="94970"/>
                </a:lnTo>
                <a:lnTo>
                  <a:pt x="212877" y="94970"/>
                </a:lnTo>
                <a:lnTo>
                  <a:pt x="217449" y="90424"/>
                </a:lnTo>
                <a:lnTo>
                  <a:pt x="217449" y="84785"/>
                </a:lnTo>
                <a:lnTo>
                  <a:pt x="217449" y="79146"/>
                </a:lnTo>
                <a:close/>
              </a:path>
              <a:path w="633729" h="119379">
                <a:moveTo>
                  <a:pt x="217449" y="54279"/>
                </a:moveTo>
                <a:lnTo>
                  <a:pt x="212877" y="49720"/>
                </a:lnTo>
                <a:lnTo>
                  <a:pt x="201612" y="49720"/>
                </a:lnTo>
                <a:lnTo>
                  <a:pt x="197040" y="54279"/>
                </a:lnTo>
                <a:lnTo>
                  <a:pt x="197040" y="65544"/>
                </a:lnTo>
                <a:lnTo>
                  <a:pt x="201612" y="70116"/>
                </a:lnTo>
                <a:lnTo>
                  <a:pt x="212877" y="70116"/>
                </a:lnTo>
                <a:lnTo>
                  <a:pt x="217449" y="65544"/>
                </a:lnTo>
                <a:lnTo>
                  <a:pt x="217449" y="59918"/>
                </a:lnTo>
                <a:lnTo>
                  <a:pt x="217449" y="54279"/>
                </a:lnTo>
                <a:close/>
              </a:path>
              <a:path w="633729" h="119379">
                <a:moveTo>
                  <a:pt x="217449" y="30314"/>
                </a:moveTo>
                <a:lnTo>
                  <a:pt x="212877" y="25755"/>
                </a:lnTo>
                <a:lnTo>
                  <a:pt x="201612" y="25755"/>
                </a:lnTo>
                <a:lnTo>
                  <a:pt x="197040" y="30314"/>
                </a:lnTo>
                <a:lnTo>
                  <a:pt x="197040" y="41579"/>
                </a:lnTo>
                <a:lnTo>
                  <a:pt x="201612" y="46139"/>
                </a:lnTo>
                <a:lnTo>
                  <a:pt x="212877" y="46139"/>
                </a:lnTo>
                <a:lnTo>
                  <a:pt x="217449" y="41579"/>
                </a:lnTo>
                <a:lnTo>
                  <a:pt x="217449" y="35953"/>
                </a:lnTo>
                <a:lnTo>
                  <a:pt x="217449" y="30314"/>
                </a:lnTo>
                <a:close/>
              </a:path>
              <a:path w="633729" h="119379">
                <a:moveTo>
                  <a:pt x="217449" y="4572"/>
                </a:moveTo>
                <a:lnTo>
                  <a:pt x="212877" y="0"/>
                </a:lnTo>
                <a:lnTo>
                  <a:pt x="201612" y="0"/>
                </a:lnTo>
                <a:lnTo>
                  <a:pt x="197040" y="4572"/>
                </a:lnTo>
                <a:lnTo>
                  <a:pt x="197040" y="15836"/>
                </a:lnTo>
                <a:lnTo>
                  <a:pt x="201612" y="20396"/>
                </a:lnTo>
                <a:lnTo>
                  <a:pt x="212877" y="20396"/>
                </a:lnTo>
                <a:lnTo>
                  <a:pt x="217449" y="15836"/>
                </a:lnTo>
                <a:lnTo>
                  <a:pt x="217449" y="10198"/>
                </a:lnTo>
                <a:lnTo>
                  <a:pt x="217449" y="4572"/>
                </a:lnTo>
                <a:close/>
              </a:path>
              <a:path w="633729" h="119379">
                <a:moveTo>
                  <a:pt x="241452" y="79146"/>
                </a:moveTo>
                <a:lnTo>
                  <a:pt x="236880" y="74587"/>
                </a:lnTo>
                <a:lnTo>
                  <a:pt x="225615" y="74587"/>
                </a:lnTo>
                <a:lnTo>
                  <a:pt x="221056" y="79146"/>
                </a:lnTo>
                <a:lnTo>
                  <a:pt x="221056" y="90424"/>
                </a:lnTo>
                <a:lnTo>
                  <a:pt x="225615" y="94970"/>
                </a:lnTo>
                <a:lnTo>
                  <a:pt x="236880" y="94970"/>
                </a:lnTo>
                <a:lnTo>
                  <a:pt x="241452" y="90424"/>
                </a:lnTo>
                <a:lnTo>
                  <a:pt x="241452" y="84785"/>
                </a:lnTo>
                <a:lnTo>
                  <a:pt x="241452" y="79146"/>
                </a:lnTo>
                <a:close/>
              </a:path>
              <a:path w="633729" h="119379">
                <a:moveTo>
                  <a:pt x="241452" y="54279"/>
                </a:moveTo>
                <a:lnTo>
                  <a:pt x="236880" y="49720"/>
                </a:lnTo>
                <a:lnTo>
                  <a:pt x="225615" y="49720"/>
                </a:lnTo>
                <a:lnTo>
                  <a:pt x="221056" y="54279"/>
                </a:lnTo>
                <a:lnTo>
                  <a:pt x="221056" y="65544"/>
                </a:lnTo>
                <a:lnTo>
                  <a:pt x="225615" y="70116"/>
                </a:lnTo>
                <a:lnTo>
                  <a:pt x="236880" y="70116"/>
                </a:lnTo>
                <a:lnTo>
                  <a:pt x="241452" y="65544"/>
                </a:lnTo>
                <a:lnTo>
                  <a:pt x="241452" y="59918"/>
                </a:lnTo>
                <a:lnTo>
                  <a:pt x="241452" y="54279"/>
                </a:lnTo>
                <a:close/>
              </a:path>
              <a:path w="633729" h="119379">
                <a:moveTo>
                  <a:pt x="241452" y="30314"/>
                </a:moveTo>
                <a:lnTo>
                  <a:pt x="236880" y="25755"/>
                </a:lnTo>
                <a:lnTo>
                  <a:pt x="225615" y="25755"/>
                </a:lnTo>
                <a:lnTo>
                  <a:pt x="221056" y="30314"/>
                </a:lnTo>
                <a:lnTo>
                  <a:pt x="221056" y="41579"/>
                </a:lnTo>
                <a:lnTo>
                  <a:pt x="225615" y="46139"/>
                </a:lnTo>
                <a:lnTo>
                  <a:pt x="236880" y="46139"/>
                </a:lnTo>
                <a:lnTo>
                  <a:pt x="241452" y="41579"/>
                </a:lnTo>
                <a:lnTo>
                  <a:pt x="241452" y="35953"/>
                </a:lnTo>
                <a:lnTo>
                  <a:pt x="241452" y="30314"/>
                </a:lnTo>
                <a:close/>
              </a:path>
              <a:path w="633729" h="119379">
                <a:moveTo>
                  <a:pt x="241452" y="4572"/>
                </a:moveTo>
                <a:lnTo>
                  <a:pt x="236880" y="0"/>
                </a:lnTo>
                <a:lnTo>
                  <a:pt x="225615" y="0"/>
                </a:lnTo>
                <a:lnTo>
                  <a:pt x="221056" y="4572"/>
                </a:lnTo>
                <a:lnTo>
                  <a:pt x="221056" y="15836"/>
                </a:lnTo>
                <a:lnTo>
                  <a:pt x="225615" y="20396"/>
                </a:lnTo>
                <a:lnTo>
                  <a:pt x="236880" y="20396"/>
                </a:lnTo>
                <a:lnTo>
                  <a:pt x="241452" y="15836"/>
                </a:lnTo>
                <a:lnTo>
                  <a:pt x="241452" y="10198"/>
                </a:lnTo>
                <a:lnTo>
                  <a:pt x="241452" y="4572"/>
                </a:lnTo>
                <a:close/>
              </a:path>
              <a:path w="633729" h="119379">
                <a:moveTo>
                  <a:pt x="265226" y="54279"/>
                </a:moveTo>
                <a:lnTo>
                  <a:pt x="260654" y="49720"/>
                </a:lnTo>
                <a:lnTo>
                  <a:pt x="249389" y="49720"/>
                </a:lnTo>
                <a:lnTo>
                  <a:pt x="244817" y="54279"/>
                </a:lnTo>
                <a:lnTo>
                  <a:pt x="244817" y="65544"/>
                </a:lnTo>
                <a:lnTo>
                  <a:pt x="249389" y="70116"/>
                </a:lnTo>
                <a:lnTo>
                  <a:pt x="260654" y="70116"/>
                </a:lnTo>
                <a:lnTo>
                  <a:pt x="265226" y="65544"/>
                </a:lnTo>
                <a:lnTo>
                  <a:pt x="265226" y="59918"/>
                </a:lnTo>
                <a:lnTo>
                  <a:pt x="265226" y="54279"/>
                </a:lnTo>
                <a:close/>
              </a:path>
              <a:path w="633729" h="119379">
                <a:moveTo>
                  <a:pt x="265226" y="30314"/>
                </a:moveTo>
                <a:lnTo>
                  <a:pt x="260654" y="25755"/>
                </a:lnTo>
                <a:lnTo>
                  <a:pt x="249389" y="25755"/>
                </a:lnTo>
                <a:lnTo>
                  <a:pt x="244817" y="30314"/>
                </a:lnTo>
                <a:lnTo>
                  <a:pt x="244817" y="41579"/>
                </a:lnTo>
                <a:lnTo>
                  <a:pt x="249389" y="46139"/>
                </a:lnTo>
                <a:lnTo>
                  <a:pt x="260654" y="46139"/>
                </a:lnTo>
                <a:lnTo>
                  <a:pt x="265226" y="41579"/>
                </a:lnTo>
                <a:lnTo>
                  <a:pt x="265226" y="35953"/>
                </a:lnTo>
                <a:lnTo>
                  <a:pt x="265226" y="30314"/>
                </a:lnTo>
                <a:close/>
              </a:path>
              <a:path w="633729" h="119379">
                <a:moveTo>
                  <a:pt x="265226" y="4572"/>
                </a:moveTo>
                <a:lnTo>
                  <a:pt x="260654" y="0"/>
                </a:lnTo>
                <a:lnTo>
                  <a:pt x="249389" y="0"/>
                </a:lnTo>
                <a:lnTo>
                  <a:pt x="244817" y="4572"/>
                </a:lnTo>
                <a:lnTo>
                  <a:pt x="244817" y="15836"/>
                </a:lnTo>
                <a:lnTo>
                  <a:pt x="249389" y="20396"/>
                </a:lnTo>
                <a:lnTo>
                  <a:pt x="260654" y="20396"/>
                </a:lnTo>
                <a:lnTo>
                  <a:pt x="265226" y="15836"/>
                </a:lnTo>
                <a:lnTo>
                  <a:pt x="265226" y="10198"/>
                </a:lnTo>
                <a:lnTo>
                  <a:pt x="265226" y="4572"/>
                </a:lnTo>
                <a:close/>
              </a:path>
              <a:path w="633729" h="119379">
                <a:moveTo>
                  <a:pt x="288505" y="30314"/>
                </a:moveTo>
                <a:lnTo>
                  <a:pt x="283933" y="25755"/>
                </a:lnTo>
                <a:lnTo>
                  <a:pt x="272669" y="25755"/>
                </a:lnTo>
                <a:lnTo>
                  <a:pt x="268097" y="30314"/>
                </a:lnTo>
                <a:lnTo>
                  <a:pt x="268097" y="41579"/>
                </a:lnTo>
                <a:lnTo>
                  <a:pt x="272669" y="46139"/>
                </a:lnTo>
                <a:lnTo>
                  <a:pt x="283933" y="46139"/>
                </a:lnTo>
                <a:lnTo>
                  <a:pt x="288505" y="41579"/>
                </a:lnTo>
                <a:lnTo>
                  <a:pt x="288505" y="35953"/>
                </a:lnTo>
                <a:lnTo>
                  <a:pt x="288505" y="30314"/>
                </a:lnTo>
                <a:close/>
              </a:path>
              <a:path w="633729" h="119379">
                <a:moveTo>
                  <a:pt x="288505" y="4572"/>
                </a:moveTo>
                <a:lnTo>
                  <a:pt x="283933" y="0"/>
                </a:lnTo>
                <a:lnTo>
                  <a:pt x="272669" y="0"/>
                </a:lnTo>
                <a:lnTo>
                  <a:pt x="268097" y="4572"/>
                </a:lnTo>
                <a:lnTo>
                  <a:pt x="268097" y="15836"/>
                </a:lnTo>
                <a:lnTo>
                  <a:pt x="272669" y="20396"/>
                </a:lnTo>
                <a:lnTo>
                  <a:pt x="283933" y="20396"/>
                </a:lnTo>
                <a:lnTo>
                  <a:pt x="288505" y="15836"/>
                </a:lnTo>
                <a:lnTo>
                  <a:pt x="288505" y="10198"/>
                </a:lnTo>
                <a:lnTo>
                  <a:pt x="288505" y="4572"/>
                </a:lnTo>
                <a:close/>
              </a:path>
              <a:path w="633729" h="119379">
                <a:moveTo>
                  <a:pt x="312978" y="30314"/>
                </a:moveTo>
                <a:lnTo>
                  <a:pt x="308406" y="25755"/>
                </a:lnTo>
                <a:lnTo>
                  <a:pt x="297141" y="25755"/>
                </a:lnTo>
                <a:lnTo>
                  <a:pt x="292569" y="30314"/>
                </a:lnTo>
                <a:lnTo>
                  <a:pt x="292569" y="41579"/>
                </a:lnTo>
                <a:lnTo>
                  <a:pt x="297141" y="46139"/>
                </a:lnTo>
                <a:lnTo>
                  <a:pt x="308406" y="46139"/>
                </a:lnTo>
                <a:lnTo>
                  <a:pt x="312978" y="41579"/>
                </a:lnTo>
                <a:lnTo>
                  <a:pt x="312978" y="35953"/>
                </a:lnTo>
                <a:lnTo>
                  <a:pt x="312978" y="30314"/>
                </a:lnTo>
                <a:close/>
              </a:path>
              <a:path w="633729" h="119379">
                <a:moveTo>
                  <a:pt x="312978" y="4572"/>
                </a:moveTo>
                <a:lnTo>
                  <a:pt x="308406" y="0"/>
                </a:lnTo>
                <a:lnTo>
                  <a:pt x="297141" y="0"/>
                </a:lnTo>
                <a:lnTo>
                  <a:pt x="292569" y="4572"/>
                </a:lnTo>
                <a:lnTo>
                  <a:pt x="292569" y="15836"/>
                </a:lnTo>
                <a:lnTo>
                  <a:pt x="297141" y="20396"/>
                </a:lnTo>
                <a:lnTo>
                  <a:pt x="308406" y="20396"/>
                </a:lnTo>
                <a:lnTo>
                  <a:pt x="312978" y="15836"/>
                </a:lnTo>
                <a:lnTo>
                  <a:pt x="312978" y="10198"/>
                </a:lnTo>
                <a:lnTo>
                  <a:pt x="312978" y="4572"/>
                </a:lnTo>
                <a:close/>
              </a:path>
              <a:path w="633729" h="119379">
                <a:moveTo>
                  <a:pt x="338886" y="30314"/>
                </a:moveTo>
                <a:lnTo>
                  <a:pt x="334302" y="25755"/>
                </a:lnTo>
                <a:lnTo>
                  <a:pt x="323049" y="25755"/>
                </a:lnTo>
                <a:lnTo>
                  <a:pt x="318477" y="30314"/>
                </a:lnTo>
                <a:lnTo>
                  <a:pt x="318477" y="41579"/>
                </a:lnTo>
                <a:lnTo>
                  <a:pt x="323049" y="46139"/>
                </a:lnTo>
                <a:lnTo>
                  <a:pt x="334302" y="46139"/>
                </a:lnTo>
                <a:lnTo>
                  <a:pt x="338886" y="41579"/>
                </a:lnTo>
                <a:lnTo>
                  <a:pt x="338886" y="35953"/>
                </a:lnTo>
                <a:lnTo>
                  <a:pt x="338886" y="30314"/>
                </a:lnTo>
                <a:close/>
              </a:path>
              <a:path w="633729" h="119379">
                <a:moveTo>
                  <a:pt x="338886" y="4572"/>
                </a:moveTo>
                <a:lnTo>
                  <a:pt x="334302" y="0"/>
                </a:lnTo>
                <a:lnTo>
                  <a:pt x="323049" y="0"/>
                </a:lnTo>
                <a:lnTo>
                  <a:pt x="318477" y="4572"/>
                </a:lnTo>
                <a:lnTo>
                  <a:pt x="318477" y="15836"/>
                </a:lnTo>
                <a:lnTo>
                  <a:pt x="323049" y="20396"/>
                </a:lnTo>
                <a:lnTo>
                  <a:pt x="334302" y="20396"/>
                </a:lnTo>
                <a:lnTo>
                  <a:pt x="338886" y="15836"/>
                </a:lnTo>
                <a:lnTo>
                  <a:pt x="338886" y="10198"/>
                </a:lnTo>
                <a:lnTo>
                  <a:pt x="338886" y="4572"/>
                </a:lnTo>
                <a:close/>
              </a:path>
              <a:path w="633729" h="119379">
                <a:moveTo>
                  <a:pt x="364515" y="30314"/>
                </a:moveTo>
                <a:lnTo>
                  <a:pt x="359943" y="25755"/>
                </a:lnTo>
                <a:lnTo>
                  <a:pt x="348678" y="25755"/>
                </a:lnTo>
                <a:lnTo>
                  <a:pt x="344119" y="30314"/>
                </a:lnTo>
                <a:lnTo>
                  <a:pt x="344119" y="41579"/>
                </a:lnTo>
                <a:lnTo>
                  <a:pt x="348678" y="46139"/>
                </a:lnTo>
                <a:lnTo>
                  <a:pt x="359943" y="46139"/>
                </a:lnTo>
                <a:lnTo>
                  <a:pt x="364515" y="41579"/>
                </a:lnTo>
                <a:lnTo>
                  <a:pt x="364515" y="35953"/>
                </a:lnTo>
                <a:lnTo>
                  <a:pt x="364515" y="30314"/>
                </a:lnTo>
                <a:close/>
              </a:path>
              <a:path w="633729" h="119379">
                <a:moveTo>
                  <a:pt x="364515" y="4572"/>
                </a:moveTo>
                <a:lnTo>
                  <a:pt x="359943" y="0"/>
                </a:lnTo>
                <a:lnTo>
                  <a:pt x="348678" y="0"/>
                </a:lnTo>
                <a:lnTo>
                  <a:pt x="344119" y="4572"/>
                </a:lnTo>
                <a:lnTo>
                  <a:pt x="344119" y="15836"/>
                </a:lnTo>
                <a:lnTo>
                  <a:pt x="348678" y="20396"/>
                </a:lnTo>
                <a:lnTo>
                  <a:pt x="359943" y="20396"/>
                </a:lnTo>
                <a:lnTo>
                  <a:pt x="364515" y="15836"/>
                </a:lnTo>
                <a:lnTo>
                  <a:pt x="364515" y="10198"/>
                </a:lnTo>
                <a:lnTo>
                  <a:pt x="364515" y="4572"/>
                </a:lnTo>
                <a:close/>
              </a:path>
              <a:path w="633729" h="119379">
                <a:moveTo>
                  <a:pt x="389267" y="4572"/>
                </a:moveTo>
                <a:lnTo>
                  <a:pt x="384695" y="0"/>
                </a:lnTo>
                <a:lnTo>
                  <a:pt x="373430" y="0"/>
                </a:lnTo>
                <a:lnTo>
                  <a:pt x="368858" y="4572"/>
                </a:lnTo>
                <a:lnTo>
                  <a:pt x="368858" y="15836"/>
                </a:lnTo>
                <a:lnTo>
                  <a:pt x="373430" y="20396"/>
                </a:lnTo>
                <a:lnTo>
                  <a:pt x="384695" y="20396"/>
                </a:lnTo>
                <a:lnTo>
                  <a:pt x="389267" y="15836"/>
                </a:lnTo>
                <a:lnTo>
                  <a:pt x="389267" y="10198"/>
                </a:lnTo>
                <a:lnTo>
                  <a:pt x="389267" y="4572"/>
                </a:lnTo>
                <a:close/>
              </a:path>
              <a:path w="633729" h="119379">
                <a:moveTo>
                  <a:pt x="413639" y="30314"/>
                </a:moveTo>
                <a:lnTo>
                  <a:pt x="409067" y="25755"/>
                </a:lnTo>
                <a:lnTo>
                  <a:pt x="397789" y="25755"/>
                </a:lnTo>
                <a:lnTo>
                  <a:pt x="393242" y="30314"/>
                </a:lnTo>
                <a:lnTo>
                  <a:pt x="393242" y="41579"/>
                </a:lnTo>
                <a:lnTo>
                  <a:pt x="397789" y="46139"/>
                </a:lnTo>
                <a:lnTo>
                  <a:pt x="409067" y="46139"/>
                </a:lnTo>
                <a:lnTo>
                  <a:pt x="413639" y="41579"/>
                </a:lnTo>
                <a:lnTo>
                  <a:pt x="413639" y="35953"/>
                </a:lnTo>
                <a:lnTo>
                  <a:pt x="413639" y="30314"/>
                </a:lnTo>
                <a:close/>
              </a:path>
              <a:path w="633729" h="119379">
                <a:moveTo>
                  <a:pt x="436232" y="54279"/>
                </a:moveTo>
                <a:lnTo>
                  <a:pt x="431660" y="49720"/>
                </a:lnTo>
                <a:lnTo>
                  <a:pt x="420395" y="49720"/>
                </a:lnTo>
                <a:lnTo>
                  <a:pt x="415836" y="54279"/>
                </a:lnTo>
                <a:lnTo>
                  <a:pt x="415836" y="65544"/>
                </a:lnTo>
                <a:lnTo>
                  <a:pt x="420395" y="70116"/>
                </a:lnTo>
                <a:lnTo>
                  <a:pt x="431660" y="70116"/>
                </a:lnTo>
                <a:lnTo>
                  <a:pt x="436232" y="65544"/>
                </a:lnTo>
                <a:lnTo>
                  <a:pt x="436232" y="59918"/>
                </a:lnTo>
                <a:lnTo>
                  <a:pt x="436232" y="54279"/>
                </a:lnTo>
                <a:close/>
              </a:path>
              <a:path w="633729" h="119379">
                <a:moveTo>
                  <a:pt x="436232" y="30314"/>
                </a:moveTo>
                <a:lnTo>
                  <a:pt x="431660" y="25755"/>
                </a:lnTo>
                <a:lnTo>
                  <a:pt x="420395" y="25755"/>
                </a:lnTo>
                <a:lnTo>
                  <a:pt x="415836" y="30314"/>
                </a:lnTo>
                <a:lnTo>
                  <a:pt x="415836" y="41579"/>
                </a:lnTo>
                <a:lnTo>
                  <a:pt x="420395" y="46139"/>
                </a:lnTo>
                <a:lnTo>
                  <a:pt x="431660" y="46139"/>
                </a:lnTo>
                <a:lnTo>
                  <a:pt x="436232" y="41579"/>
                </a:lnTo>
                <a:lnTo>
                  <a:pt x="436232" y="35953"/>
                </a:lnTo>
                <a:lnTo>
                  <a:pt x="436232" y="30314"/>
                </a:lnTo>
                <a:close/>
              </a:path>
              <a:path w="633729" h="119379">
                <a:moveTo>
                  <a:pt x="436232" y="4572"/>
                </a:moveTo>
                <a:lnTo>
                  <a:pt x="431660" y="0"/>
                </a:lnTo>
                <a:lnTo>
                  <a:pt x="420395" y="0"/>
                </a:lnTo>
                <a:lnTo>
                  <a:pt x="415836" y="4572"/>
                </a:lnTo>
                <a:lnTo>
                  <a:pt x="415836" y="15836"/>
                </a:lnTo>
                <a:lnTo>
                  <a:pt x="420395" y="20396"/>
                </a:lnTo>
                <a:lnTo>
                  <a:pt x="431660" y="20396"/>
                </a:lnTo>
                <a:lnTo>
                  <a:pt x="436232" y="15836"/>
                </a:lnTo>
                <a:lnTo>
                  <a:pt x="436232" y="10198"/>
                </a:lnTo>
                <a:lnTo>
                  <a:pt x="436232" y="4572"/>
                </a:lnTo>
                <a:close/>
              </a:path>
              <a:path w="633729" h="119379">
                <a:moveTo>
                  <a:pt x="461086" y="30314"/>
                </a:moveTo>
                <a:lnTo>
                  <a:pt x="456514" y="25755"/>
                </a:lnTo>
                <a:lnTo>
                  <a:pt x="445249" y="25755"/>
                </a:lnTo>
                <a:lnTo>
                  <a:pt x="440702" y="30314"/>
                </a:lnTo>
                <a:lnTo>
                  <a:pt x="440702" y="41579"/>
                </a:lnTo>
                <a:lnTo>
                  <a:pt x="445249" y="46139"/>
                </a:lnTo>
                <a:lnTo>
                  <a:pt x="456514" y="46139"/>
                </a:lnTo>
                <a:lnTo>
                  <a:pt x="461086" y="41579"/>
                </a:lnTo>
                <a:lnTo>
                  <a:pt x="461086" y="35953"/>
                </a:lnTo>
                <a:lnTo>
                  <a:pt x="461086" y="30314"/>
                </a:lnTo>
                <a:close/>
              </a:path>
              <a:path w="633729" h="119379">
                <a:moveTo>
                  <a:pt x="461086" y="4572"/>
                </a:moveTo>
                <a:lnTo>
                  <a:pt x="456514" y="0"/>
                </a:lnTo>
                <a:lnTo>
                  <a:pt x="445249" y="0"/>
                </a:lnTo>
                <a:lnTo>
                  <a:pt x="440702" y="4572"/>
                </a:lnTo>
                <a:lnTo>
                  <a:pt x="440702" y="15836"/>
                </a:lnTo>
                <a:lnTo>
                  <a:pt x="445249" y="20396"/>
                </a:lnTo>
                <a:lnTo>
                  <a:pt x="456514" y="20396"/>
                </a:lnTo>
                <a:lnTo>
                  <a:pt x="461086" y="15836"/>
                </a:lnTo>
                <a:lnTo>
                  <a:pt x="461086" y="10198"/>
                </a:lnTo>
                <a:lnTo>
                  <a:pt x="461086" y="4572"/>
                </a:lnTo>
                <a:close/>
              </a:path>
              <a:path w="633729" h="119379">
                <a:moveTo>
                  <a:pt x="486067" y="54279"/>
                </a:moveTo>
                <a:lnTo>
                  <a:pt x="481507" y="49720"/>
                </a:lnTo>
                <a:lnTo>
                  <a:pt x="470230" y="49720"/>
                </a:lnTo>
                <a:lnTo>
                  <a:pt x="465670" y="54279"/>
                </a:lnTo>
                <a:lnTo>
                  <a:pt x="465670" y="65544"/>
                </a:lnTo>
                <a:lnTo>
                  <a:pt x="470230" y="70116"/>
                </a:lnTo>
                <a:lnTo>
                  <a:pt x="481507" y="70116"/>
                </a:lnTo>
                <a:lnTo>
                  <a:pt x="486067" y="65544"/>
                </a:lnTo>
                <a:lnTo>
                  <a:pt x="486067" y="59918"/>
                </a:lnTo>
                <a:lnTo>
                  <a:pt x="486067" y="54279"/>
                </a:lnTo>
                <a:close/>
              </a:path>
              <a:path w="633729" h="119379">
                <a:moveTo>
                  <a:pt x="486067" y="30314"/>
                </a:moveTo>
                <a:lnTo>
                  <a:pt x="481507" y="25755"/>
                </a:lnTo>
                <a:lnTo>
                  <a:pt x="470230" y="25755"/>
                </a:lnTo>
                <a:lnTo>
                  <a:pt x="465670" y="30314"/>
                </a:lnTo>
                <a:lnTo>
                  <a:pt x="465670" y="41579"/>
                </a:lnTo>
                <a:lnTo>
                  <a:pt x="470230" y="46139"/>
                </a:lnTo>
                <a:lnTo>
                  <a:pt x="481507" y="46139"/>
                </a:lnTo>
                <a:lnTo>
                  <a:pt x="486067" y="41579"/>
                </a:lnTo>
                <a:lnTo>
                  <a:pt x="486067" y="35953"/>
                </a:lnTo>
                <a:lnTo>
                  <a:pt x="486067" y="30314"/>
                </a:lnTo>
                <a:close/>
              </a:path>
              <a:path w="633729" h="119379">
                <a:moveTo>
                  <a:pt x="486067" y="4572"/>
                </a:moveTo>
                <a:lnTo>
                  <a:pt x="481507" y="0"/>
                </a:lnTo>
                <a:lnTo>
                  <a:pt x="470230" y="0"/>
                </a:lnTo>
                <a:lnTo>
                  <a:pt x="465670" y="4572"/>
                </a:lnTo>
                <a:lnTo>
                  <a:pt x="465670" y="15836"/>
                </a:lnTo>
                <a:lnTo>
                  <a:pt x="470230" y="20396"/>
                </a:lnTo>
                <a:lnTo>
                  <a:pt x="481507" y="20396"/>
                </a:lnTo>
                <a:lnTo>
                  <a:pt x="486067" y="15836"/>
                </a:lnTo>
                <a:lnTo>
                  <a:pt x="486067" y="10198"/>
                </a:lnTo>
                <a:lnTo>
                  <a:pt x="486067" y="4572"/>
                </a:lnTo>
                <a:close/>
              </a:path>
              <a:path w="633729" h="119379">
                <a:moveTo>
                  <a:pt x="510057" y="54279"/>
                </a:moveTo>
                <a:lnTo>
                  <a:pt x="505485" y="49720"/>
                </a:lnTo>
                <a:lnTo>
                  <a:pt x="494220" y="49720"/>
                </a:lnTo>
                <a:lnTo>
                  <a:pt x="489648" y="54279"/>
                </a:lnTo>
                <a:lnTo>
                  <a:pt x="489648" y="65544"/>
                </a:lnTo>
                <a:lnTo>
                  <a:pt x="494220" y="70116"/>
                </a:lnTo>
                <a:lnTo>
                  <a:pt x="505485" y="70116"/>
                </a:lnTo>
                <a:lnTo>
                  <a:pt x="510057" y="65544"/>
                </a:lnTo>
                <a:lnTo>
                  <a:pt x="510057" y="59918"/>
                </a:lnTo>
                <a:lnTo>
                  <a:pt x="510057" y="54279"/>
                </a:lnTo>
                <a:close/>
              </a:path>
              <a:path w="633729" h="119379">
                <a:moveTo>
                  <a:pt x="510057" y="30314"/>
                </a:moveTo>
                <a:lnTo>
                  <a:pt x="505485" y="25755"/>
                </a:lnTo>
                <a:lnTo>
                  <a:pt x="494220" y="25755"/>
                </a:lnTo>
                <a:lnTo>
                  <a:pt x="489648" y="30314"/>
                </a:lnTo>
                <a:lnTo>
                  <a:pt x="489648" y="41579"/>
                </a:lnTo>
                <a:lnTo>
                  <a:pt x="494220" y="46139"/>
                </a:lnTo>
                <a:lnTo>
                  <a:pt x="505485" y="46139"/>
                </a:lnTo>
                <a:lnTo>
                  <a:pt x="510057" y="41579"/>
                </a:lnTo>
                <a:lnTo>
                  <a:pt x="510057" y="35953"/>
                </a:lnTo>
                <a:lnTo>
                  <a:pt x="510057" y="30314"/>
                </a:lnTo>
                <a:close/>
              </a:path>
              <a:path w="633729" h="119379">
                <a:moveTo>
                  <a:pt x="510057" y="4572"/>
                </a:moveTo>
                <a:lnTo>
                  <a:pt x="505485" y="0"/>
                </a:lnTo>
                <a:lnTo>
                  <a:pt x="494220" y="0"/>
                </a:lnTo>
                <a:lnTo>
                  <a:pt x="489648" y="4572"/>
                </a:lnTo>
                <a:lnTo>
                  <a:pt x="489648" y="15836"/>
                </a:lnTo>
                <a:lnTo>
                  <a:pt x="494220" y="20396"/>
                </a:lnTo>
                <a:lnTo>
                  <a:pt x="505485" y="20396"/>
                </a:lnTo>
                <a:lnTo>
                  <a:pt x="510057" y="15836"/>
                </a:lnTo>
                <a:lnTo>
                  <a:pt x="510057" y="10198"/>
                </a:lnTo>
                <a:lnTo>
                  <a:pt x="510057" y="4572"/>
                </a:lnTo>
                <a:close/>
              </a:path>
              <a:path w="633729" h="119379">
                <a:moveTo>
                  <a:pt x="533844" y="79146"/>
                </a:moveTo>
                <a:lnTo>
                  <a:pt x="529272" y="74587"/>
                </a:lnTo>
                <a:lnTo>
                  <a:pt x="517994" y="74587"/>
                </a:lnTo>
                <a:lnTo>
                  <a:pt x="513435" y="79146"/>
                </a:lnTo>
                <a:lnTo>
                  <a:pt x="513435" y="90424"/>
                </a:lnTo>
                <a:lnTo>
                  <a:pt x="517994" y="94970"/>
                </a:lnTo>
                <a:lnTo>
                  <a:pt x="529272" y="94970"/>
                </a:lnTo>
                <a:lnTo>
                  <a:pt x="533844" y="90424"/>
                </a:lnTo>
                <a:lnTo>
                  <a:pt x="533844" y="84785"/>
                </a:lnTo>
                <a:lnTo>
                  <a:pt x="533844" y="79146"/>
                </a:lnTo>
                <a:close/>
              </a:path>
              <a:path w="633729" h="119379">
                <a:moveTo>
                  <a:pt x="533844" y="54279"/>
                </a:moveTo>
                <a:lnTo>
                  <a:pt x="529272" y="49720"/>
                </a:lnTo>
                <a:lnTo>
                  <a:pt x="517994" y="49720"/>
                </a:lnTo>
                <a:lnTo>
                  <a:pt x="513435" y="54279"/>
                </a:lnTo>
                <a:lnTo>
                  <a:pt x="513435" y="65544"/>
                </a:lnTo>
                <a:lnTo>
                  <a:pt x="517994" y="70116"/>
                </a:lnTo>
                <a:lnTo>
                  <a:pt x="529272" y="70116"/>
                </a:lnTo>
                <a:lnTo>
                  <a:pt x="533844" y="65544"/>
                </a:lnTo>
                <a:lnTo>
                  <a:pt x="533844" y="59918"/>
                </a:lnTo>
                <a:lnTo>
                  <a:pt x="533844" y="54279"/>
                </a:lnTo>
                <a:close/>
              </a:path>
              <a:path w="633729" h="119379">
                <a:moveTo>
                  <a:pt x="533844" y="30314"/>
                </a:moveTo>
                <a:lnTo>
                  <a:pt x="529272" y="25755"/>
                </a:lnTo>
                <a:lnTo>
                  <a:pt x="517994" y="25755"/>
                </a:lnTo>
                <a:lnTo>
                  <a:pt x="513435" y="30314"/>
                </a:lnTo>
                <a:lnTo>
                  <a:pt x="513435" y="41579"/>
                </a:lnTo>
                <a:lnTo>
                  <a:pt x="517994" y="46139"/>
                </a:lnTo>
                <a:lnTo>
                  <a:pt x="529272" y="46139"/>
                </a:lnTo>
                <a:lnTo>
                  <a:pt x="533844" y="41579"/>
                </a:lnTo>
                <a:lnTo>
                  <a:pt x="533844" y="35953"/>
                </a:lnTo>
                <a:lnTo>
                  <a:pt x="533844" y="30314"/>
                </a:lnTo>
                <a:close/>
              </a:path>
              <a:path w="633729" h="119379">
                <a:moveTo>
                  <a:pt x="533844" y="4572"/>
                </a:moveTo>
                <a:lnTo>
                  <a:pt x="529272" y="0"/>
                </a:lnTo>
                <a:lnTo>
                  <a:pt x="517994" y="0"/>
                </a:lnTo>
                <a:lnTo>
                  <a:pt x="513435" y="4572"/>
                </a:lnTo>
                <a:lnTo>
                  <a:pt x="513435" y="15836"/>
                </a:lnTo>
                <a:lnTo>
                  <a:pt x="517994" y="20396"/>
                </a:lnTo>
                <a:lnTo>
                  <a:pt x="529272" y="20396"/>
                </a:lnTo>
                <a:lnTo>
                  <a:pt x="533844" y="15836"/>
                </a:lnTo>
                <a:lnTo>
                  <a:pt x="533844" y="10198"/>
                </a:lnTo>
                <a:lnTo>
                  <a:pt x="533844" y="4572"/>
                </a:lnTo>
                <a:close/>
              </a:path>
              <a:path w="633729" h="119379">
                <a:moveTo>
                  <a:pt x="557123" y="79146"/>
                </a:moveTo>
                <a:lnTo>
                  <a:pt x="552551" y="74587"/>
                </a:lnTo>
                <a:lnTo>
                  <a:pt x="541286" y="74587"/>
                </a:lnTo>
                <a:lnTo>
                  <a:pt x="536727" y="79146"/>
                </a:lnTo>
                <a:lnTo>
                  <a:pt x="536727" y="90424"/>
                </a:lnTo>
                <a:lnTo>
                  <a:pt x="541286" y="94970"/>
                </a:lnTo>
                <a:lnTo>
                  <a:pt x="552551" y="94970"/>
                </a:lnTo>
                <a:lnTo>
                  <a:pt x="557123" y="90424"/>
                </a:lnTo>
                <a:lnTo>
                  <a:pt x="557123" y="84785"/>
                </a:lnTo>
                <a:lnTo>
                  <a:pt x="557123" y="79146"/>
                </a:lnTo>
                <a:close/>
              </a:path>
              <a:path w="633729" h="119379">
                <a:moveTo>
                  <a:pt x="557123" y="54279"/>
                </a:moveTo>
                <a:lnTo>
                  <a:pt x="552551" y="49720"/>
                </a:lnTo>
                <a:lnTo>
                  <a:pt x="541286" y="49720"/>
                </a:lnTo>
                <a:lnTo>
                  <a:pt x="536727" y="54279"/>
                </a:lnTo>
                <a:lnTo>
                  <a:pt x="536727" y="65544"/>
                </a:lnTo>
                <a:lnTo>
                  <a:pt x="541286" y="70116"/>
                </a:lnTo>
                <a:lnTo>
                  <a:pt x="552551" y="70116"/>
                </a:lnTo>
                <a:lnTo>
                  <a:pt x="557123" y="65544"/>
                </a:lnTo>
                <a:lnTo>
                  <a:pt x="557123" y="59918"/>
                </a:lnTo>
                <a:lnTo>
                  <a:pt x="557123" y="54279"/>
                </a:lnTo>
                <a:close/>
              </a:path>
              <a:path w="633729" h="119379">
                <a:moveTo>
                  <a:pt x="557123" y="30314"/>
                </a:moveTo>
                <a:lnTo>
                  <a:pt x="552551" y="25755"/>
                </a:lnTo>
                <a:lnTo>
                  <a:pt x="541286" y="25755"/>
                </a:lnTo>
                <a:lnTo>
                  <a:pt x="536727" y="30314"/>
                </a:lnTo>
                <a:lnTo>
                  <a:pt x="536727" y="41579"/>
                </a:lnTo>
                <a:lnTo>
                  <a:pt x="541286" y="46139"/>
                </a:lnTo>
                <a:lnTo>
                  <a:pt x="552551" y="46139"/>
                </a:lnTo>
                <a:lnTo>
                  <a:pt x="557123" y="41579"/>
                </a:lnTo>
                <a:lnTo>
                  <a:pt x="557123" y="35953"/>
                </a:lnTo>
                <a:lnTo>
                  <a:pt x="557123" y="30314"/>
                </a:lnTo>
                <a:close/>
              </a:path>
              <a:path w="633729" h="119379">
                <a:moveTo>
                  <a:pt x="557123" y="4572"/>
                </a:moveTo>
                <a:lnTo>
                  <a:pt x="552551" y="0"/>
                </a:lnTo>
                <a:lnTo>
                  <a:pt x="541286" y="0"/>
                </a:lnTo>
                <a:lnTo>
                  <a:pt x="536727" y="4572"/>
                </a:lnTo>
                <a:lnTo>
                  <a:pt x="536727" y="15836"/>
                </a:lnTo>
                <a:lnTo>
                  <a:pt x="541286" y="20396"/>
                </a:lnTo>
                <a:lnTo>
                  <a:pt x="552551" y="20396"/>
                </a:lnTo>
                <a:lnTo>
                  <a:pt x="557123" y="15836"/>
                </a:lnTo>
                <a:lnTo>
                  <a:pt x="557123" y="10198"/>
                </a:lnTo>
                <a:lnTo>
                  <a:pt x="557123" y="4572"/>
                </a:lnTo>
                <a:close/>
              </a:path>
              <a:path w="633729" h="119379">
                <a:moveTo>
                  <a:pt x="581583" y="79146"/>
                </a:moveTo>
                <a:lnTo>
                  <a:pt x="577011" y="74587"/>
                </a:lnTo>
                <a:lnTo>
                  <a:pt x="565759" y="74587"/>
                </a:lnTo>
                <a:lnTo>
                  <a:pt x="561187" y="79146"/>
                </a:lnTo>
                <a:lnTo>
                  <a:pt x="561187" y="90424"/>
                </a:lnTo>
                <a:lnTo>
                  <a:pt x="565759" y="94970"/>
                </a:lnTo>
                <a:lnTo>
                  <a:pt x="577011" y="94970"/>
                </a:lnTo>
                <a:lnTo>
                  <a:pt x="581583" y="90424"/>
                </a:lnTo>
                <a:lnTo>
                  <a:pt x="581583" y="84785"/>
                </a:lnTo>
                <a:lnTo>
                  <a:pt x="581583" y="79146"/>
                </a:lnTo>
                <a:close/>
              </a:path>
              <a:path w="633729" h="119379">
                <a:moveTo>
                  <a:pt x="581583" y="54279"/>
                </a:moveTo>
                <a:lnTo>
                  <a:pt x="577011" y="49720"/>
                </a:lnTo>
                <a:lnTo>
                  <a:pt x="565759" y="49720"/>
                </a:lnTo>
                <a:lnTo>
                  <a:pt x="561187" y="54279"/>
                </a:lnTo>
                <a:lnTo>
                  <a:pt x="561187" y="65544"/>
                </a:lnTo>
                <a:lnTo>
                  <a:pt x="565759" y="70116"/>
                </a:lnTo>
                <a:lnTo>
                  <a:pt x="577011" y="70116"/>
                </a:lnTo>
                <a:lnTo>
                  <a:pt x="581583" y="65544"/>
                </a:lnTo>
                <a:lnTo>
                  <a:pt x="581583" y="59918"/>
                </a:lnTo>
                <a:lnTo>
                  <a:pt x="581583" y="54279"/>
                </a:lnTo>
                <a:close/>
              </a:path>
              <a:path w="633729" h="119379">
                <a:moveTo>
                  <a:pt x="581583" y="30314"/>
                </a:moveTo>
                <a:lnTo>
                  <a:pt x="577011" y="25755"/>
                </a:lnTo>
                <a:lnTo>
                  <a:pt x="565759" y="25755"/>
                </a:lnTo>
                <a:lnTo>
                  <a:pt x="561187" y="30314"/>
                </a:lnTo>
                <a:lnTo>
                  <a:pt x="561187" y="41579"/>
                </a:lnTo>
                <a:lnTo>
                  <a:pt x="565759" y="46139"/>
                </a:lnTo>
                <a:lnTo>
                  <a:pt x="577011" y="46139"/>
                </a:lnTo>
                <a:lnTo>
                  <a:pt x="581583" y="41579"/>
                </a:lnTo>
                <a:lnTo>
                  <a:pt x="581583" y="35953"/>
                </a:lnTo>
                <a:lnTo>
                  <a:pt x="581583" y="30314"/>
                </a:lnTo>
                <a:close/>
              </a:path>
              <a:path w="633729" h="119379">
                <a:moveTo>
                  <a:pt x="581583" y="4572"/>
                </a:moveTo>
                <a:lnTo>
                  <a:pt x="577011" y="0"/>
                </a:lnTo>
                <a:lnTo>
                  <a:pt x="565759" y="0"/>
                </a:lnTo>
                <a:lnTo>
                  <a:pt x="561187" y="4572"/>
                </a:lnTo>
                <a:lnTo>
                  <a:pt x="561187" y="15836"/>
                </a:lnTo>
                <a:lnTo>
                  <a:pt x="565759" y="20396"/>
                </a:lnTo>
                <a:lnTo>
                  <a:pt x="577011" y="20396"/>
                </a:lnTo>
                <a:lnTo>
                  <a:pt x="581583" y="15836"/>
                </a:lnTo>
                <a:lnTo>
                  <a:pt x="581583" y="10198"/>
                </a:lnTo>
                <a:lnTo>
                  <a:pt x="581583" y="4572"/>
                </a:lnTo>
                <a:close/>
              </a:path>
              <a:path w="633729" h="119379">
                <a:moveTo>
                  <a:pt x="607491" y="54279"/>
                </a:moveTo>
                <a:lnTo>
                  <a:pt x="602919" y="49720"/>
                </a:lnTo>
                <a:lnTo>
                  <a:pt x="591654" y="49720"/>
                </a:lnTo>
                <a:lnTo>
                  <a:pt x="587082" y="54279"/>
                </a:lnTo>
                <a:lnTo>
                  <a:pt x="587082" y="65544"/>
                </a:lnTo>
                <a:lnTo>
                  <a:pt x="591654" y="70116"/>
                </a:lnTo>
                <a:lnTo>
                  <a:pt x="602919" y="70116"/>
                </a:lnTo>
                <a:lnTo>
                  <a:pt x="607491" y="65544"/>
                </a:lnTo>
                <a:lnTo>
                  <a:pt x="607491" y="59918"/>
                </a:lnTo>
                <a:lnTo>
                  <a:pt x="607491" y="54279"/>
                </a:lnTo>
                <a:close/>
              </a:path>
              <a:path w="633729" h="119379">
                <a:moveTo>
                  <a:pt x="607491" y="30314"/>
                </a:moveTo>
                <a:lnTo>
                  <a:pt x="602919" y="25755"/>
                </a:lnTo>
                <a:lnTo>
                  <a:pt x="591654" y="25755"/>
                </a:lnTo>
                <a:lnTo>
                  <a:pt x="587082" y="30314"/>
                </a:lnTo>
                <a:lnTo>
                  <a:pt x="587082" y="41579"/>
                </a:lnTo>
                <a:lnTo>
                  <a:pt x="591654" y="46139"/>
                </a:lnTo>
                <a:lnTo>
                  <a:pt x="602919" y="46139"/>
                </a:lnTo>
                <a:lnTo>
                  <a:pt x="607491" y="41579"/>
                </a:lnTo>
                <a:lnTo>
                  <a:pt x="607491" y="35953"/>
                </a:lnTo>
                <a:lnTo>
                  <a:pt x="607491" y="30314"/>
                </a:lnTo>
                <a:close/>
              </a:path>
              <a:path w="633729" h="119379">
                <a:moveTo>
                  <a:pt x="607491" y="4572"/>
                </a:moveTo>
                <a:lnTo>
                  <a:pt x="602919" y="0"/>
                </a:lnTo>
                <a:lnTo>
                  <a:pt x="591654" y="0"/>
                </a:lnTo>
                <a:lnTo>
                  <a:pt x="587082" y="4572"/>
                </a:lnTo>
                <a:lnTo>
                  <a:pt x="587082" y="15836"/>
                </a:lnTo>
                <a:lnTo>
                  <a:pt x="591654" y="20396"/>
                </a:lnTo>
                <a:lnTo>
                  <a:pt x="602919" y="20396"/>
                </a:lnTo>
                <a:lnTo>
                  <a:pt x="607491" y="15836"/>
                </a:lnTo>
                <a:lnTo>
                  <a:pt x="607491" y="10198"/>
                </a:lnTo>
                <a:lnTo>
                  <a:pt x="607491" y="4572"/>
                </a:lnTo>
                <a:close/>
              </a:path>
              <a:path w="633729" h="119379">
                <a:moveTo>
                  <a:pt x="633133" y="30314"/>
                </a:moveTo>
                <a:lnTo>
                  <a:pt x="628561" y="25755"/>
                </a:lnTo>
                <a:lnTo>
                  <a:pt x="617296" y="25755"/>
                </a:lnTo>
                <a:lnTo>
                  <a:pt x="612736" y="30314"/>
                </a:lnTo>
                <a:lnTo>
                  <a:pt x="612736" y="41579"/>
                </a:lnTo>
                <a:lnTo>
                  <a:pt x="617296" y="46139"/>
                </a:lnTo>
                <a:lnTo>
                  <a:pt x="628561" y="46139"/>
                </a:lnTo>
                <a:lnTo>
                  <a:pt x="633133" y="41579"/>
                </a:lnTo>
                <a:lnTo>
                  <a:pt x="633133" y="35953"/>
                </a:lnTo>
                <a:lnTo>
                  <a:pt x="633133" y="30314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21">
            <a:extLst>
              <a:ext uri="{FF2B5EF4-FFF2-40B4-BE49-F238E27FC236}">
                <a16:creationId xmlns:a16="http://schemas.microsoft.com/office/drawing/2014/main" id="{D6E07033-2EAA-CF4F-8CBE-5F8E92B795A1}"/>
              </a:ext>
            </a:extLst>
          </p:cNvPr>
          <p:cNvSpPr/>
          <p:nvPr/>
        </p:nvSpPr>
        <p:spPr>
          <a:xfrm>
            <a:off x="9883216" y="6597650"/>
            <a:ext cx="675005" cy="107314"/>
          </a:xfrm>
          <a:custGeom>
            <a:avLst/>
            <a:gdLst/>
            <a:ahLst/>
            <a:cxnLst/>
            <a:rect l="l" t="t" r="r" b="b"/>
            <a:pathLst>
              <a:path w="675004" h="107315">
                <a:moveTo>
                  <a:pt x="20396" y="91059"/>
                </a:moveTo>
                <a:lnTo>
                  <a:pt x="15824" y="86499"/>
                </a:lnTo>
                <a:lnTo>
                  <a:pt x="4559" y="86499"/>
                </a:lnTo>
                <a:lnTo>
                  <a:pt x="0" y="91059"/>
                </a:lnTo>
                <a:lnTo>
                  <a:pt x="0" y="102323"/>
                </a:lnTo>
                <a:lnTo>
                  <a:pt x="4559" y="106895"/>
                </a:lnTo>
                <a:lnTo>
                  <a:pt x="15824" y="106895"/>
                </a:lnTo>
                <a:lnTo>
                  <a:pt x="20396" y="102323"/>
                </a:lnTo>
                <a:lnTo>
                  <a:pt x="20396" y="96697"/>
                </a:lnTo>
                <a:lnTo>
                  <a:pt x="20396" y="91059"/>
                </a:lnTo>
                <a:close/>
              </a:path>
              <a:path w="675004" h="107315">
                <a:moveTo>
                  <a:pt x="20396" y="68859"/>
                </a:moveTo>
                <a:lnTo>
                  <a:pt x="15824" y="64287"/>
                </a:lnTo>
                <a:lnTo>
                  <a:pt x="4559" y="64287"/>
                </a:lnTo>
                <a:lnTo>
                  <a:pt x="0" y="68859"/>
                </a:lnTo>
                <a:lnTo>
                  <a:pt x="0" y="80124"/>
                </a:lnTo>
                <a:lnTo>
                  <a:pt x="4559" y="84683"/>
                </a:lnTo>
                <a:lnTo>
                  <a:pt x="15824" y="84683"/>
                </a:lnTo>
                <a:lnTo>
                  <a:pt x="20396" y="80124"/>
                </a:lnTo>
                <a:lnTo>
                  <a:pt x="20396" y="74485"/>
                </a:lnTo>
                <a:lnTo>
                  <a:pt x="20396" y="68859"/>
                </a:lnTo>
                <a:close/>
              </a:path>
              <a:path w="675004" h="107315">
                <a:moveTo>
                  <a:pt x="45377" y="91059"/>
                </a:moveTo>
                <a:lnTo>
                  <a:pt x="40817" y="86499"/>
                </a:lnTo>
                <a:lnTo>
                  <a:pt x="29540" y="86499"/>
                </a:lnTo>
                <a:lnTo>
                  <a:pt x="24980" y="91059"/>
                </a:lnTo>
                <a:lnTo>
                  <a:pt x="24980" y="102323"/>
                </a:lnTo>
                <a:lnTo>
                  <a:pt x="29540" y="106895"/>
                </a:lnTo>
                <a:lnTo>
                  <a:pt x="40817" y="106895"/>
                </a:lnTo>
                <a:lnTo>
                  <a:pt x="45377" y="102323"/>
                </a:lnTo>
                <a:lnTo>
                  <a:pt x="45377" y="96697"/>
                </a:lnTo>
                <a:lnTo>
                  <a:pt x="45377" y="91059"/>
                </a:lnTo>
                <a:close/>
              </a:path>
              <a:path w="675004" h="107315">
                <a:moveTo>
                  <a:pt x="45377" y="68859"/>
                </a:moveTo>
                <a:lnTo>
                  <a:pt x="40817" y="64287"/>
                </a:lnTo>
                <a:lnTo>
                  <a:pt x="29540" y="64287"/>
                </a:lnTo>
                <a:lnTo>
                  <a:pt x="24980" y="68859"/>
                </a:lnTo>
                <a:lnTo>
                  <a:pt x="24980" y="80124"/>
                </a:lnTo>
                <a:lnTo>
                  <a:pt x="29540" y="84683"/>
                </a:lnTo>
                <a:lnTo>
                  <a:pt x="40817" y="84683"/>
                </a:lnTo>
                <a:lnTo>
                  <a:pt x="45377" y="80124"/>
                </a:lnTo>
                <a:lnTo>
                  <a:pt x="45377" y="74485"/>
                </a:lnTo>
                <a:lnTo>
                  <a:pt x="45377" y="68859"/>
                </a:lnTo>
                <a:close/>
              </a:path>
              <a:path w="675004" h="107315">
                <a:moveTo>
                  <a:pt x="113550" y="27635"/>
                </a:moveTo>
                <a:lnTo>
                  <a:pt x="108978" y="23088"/>
                </a:lnTo>
                <a:lnTo>
                  <a:pt x="97713" y="23088"/>
                </a:lnTo>
                <a:lnTo>
                  <a:pt x="93141" y="27635"/>
                </a:lnTo>
                <a:lnTo>
                  <a:pt x="93141" y="38912"/>
                </a:lnTo>
                <a:lnTo>
                  <a:pt x="97713" y="43484"/>
                </a:lnTo>
                <a:lnTo>
                  <a:pt x="108978" y="43484"/>
                </a:lnTo>
                <a:lnTo>
                  <a:pt x="113550" y="38912"/>
                </a:lnTo>
                <a:lnTo>
                  <a:pt x="113550" y="33274"/>
                </a:lnTo>
                <a:lnTo>
                  <a:pt x="113550" y="27635"/>
                </a:lnTo>
                <a:close/>
              </a:path>
              <a:path w="675004" h="107315">
                <a:moveTo>
                  <a:pt x="138023" y="27635"/>
                </a:moveTo>
                <a:lnTo>
                  <a:pt x="133451" y="23088"/>
                </a:lnTo>
                <a:lnTo>
                  <a:pt x="122186" y="23088"/>
                </a:lnTo>
                <a:lnTo>
                  <a:pt x="117627" y="27635"/>
                </a:lnTo>
                <a:lnTo>
                  <a:pt x="117627" y="38912"/>
                </a:lnTo>
                <a:lnTo>
                  <a:pt x="122186" y="43484"/>
                </a:lnTo>
                <a:lnTo>
                  <a:pt x="133451" y="43484"/>
                </a:lnTo>
                <a:lnTo>
                  <a:pt x="138023" y="38912"/>
                </a:lnTo>
                <a:lnTo>
                  <a:pt x="138023" y="33274"/>
                </a:lnTo>
                <a:lnTo>
                  <a:pt x="138023" y="27635"/>
                </a:lnTo>
                <a:close/>
              </a:path>
              <a:path w="675004" h="107315">
                <a:moveTo>
                  <a:pt x="163918" y="4572"/>
                </a:moveTo>
                <a:lnTo>
                  <a:pt x="159346" y="0"/>
                </a:lnTo>
                <a:lnTo>
                  <a:pt x="148082" y="0"/>
                </a:lnTo>
                <a:lnTo>
                  <a:pt x="143510" y="4572"/>
                </a:lnTo>
                <a:lnTo>
                  <a:pt x="143510" y="15849"/>
                </a:lnTo>
                <a:lnTo>
                  <a:pt x="148082" y="20408"/>
                </a:lnTo>
                <a:lnTo>
                  <a:pt x="159346" y="20408"/>
                </a:lnTo>
                <a:lnTo>
                  <a:pt x="163918" y="15849"/>
                </a:lnTo>
                <a:lnTo>
                  <a:pt x="163918" y="10210"/>
                </a:lnTo>
                <a:lnTo>
                  <a:pt x="163918" y="4572"/>
                </a:lnTo>
                <a:close/>
              </a:path>
              <a:path w="675004" h="107315">
                <a:moveTo>
                  <a:pt x="189560" y="4572"/>
                </a:moveTo>
                <a:lnTo>
                  <a:pt x="184988" y="0"/>
                </a:lnTo>
                <a:lnTo>
                  <a:pt x="173710" y="0"/>
                </a:lnTo>
                <a:lnTo>
                  <a:pt x="169164" y="4572"/>
                </a:lnTo>
                <a:lnTo>
                  <a:pt x="169164" y="15849"/>
                </a:lnTo>
                <a:lnTo>
                  <a:pt x="173710" y="20408"/>
                </a:lnTo>
                <a:lnTo>
                  <a:pt x="184988" y="20408"/>
                </a:lnTo>
                <a:lnTo>
                  <a:pt x="189560" y="15849"/>
                </a:lnTo>
                <a:lnTo>
                  <a:pt x="189560" y="10210"/>
                </a:lnTo>
                <a:lnTo>
                  <a:pt x="189560" y="4572"/>
                </a:lnTo>
                <a:close/>
              </a:path>
              <a:path w="675004" h="107315">
                <a:moveTo>
                  <a:pt x="214312" y="27635"/>
                </a:moveTo>
                <a:lnTo>
                  <a:pt x="209740" y="23088"/>
                </a:lnTo>
                <a:lnTo>
                  <a:pt x="198475" y="23088"/>
                </a:lnTo>
                <a:lnTo>
                  <a:pt x="193903" y="27635"/>
                </a:lnTo>
                <a:lnTo>
                  <a:pt x="193903" y="38912"/>
                </a:lnTo>
                <a:lnTo>
                  <a:pt x="198475" y="43484"/>
                </a:lnTo>
                <a:lnTo>
                  <a:pt x="209740" y="43484"/>
                </a:lnTo>
                <a:lnTo>
                  <a:pt x="214312" y="38912"/>
                </a:lnTo>
                <a:lnTo>
                  <a:pt x="214312" y="33274"/>
                </a:lnTo>
                <a:lnTo>
                  <a:pt x="214312" y="27635"/>
                </a:lnTo>
                <a:close/>
              </a:path>
              <a:path w="675004" h="107315">
                <a:moveTo>
                  <a:pt x="214312" y="4572"/>
                </a:moveTo>
                <a:lnTo>
                  <a:pt x="209740" y="0"/>
                </a:lnTo>
                <a:lnTo>
                  <a:pt x="198475" y="0"/>
                </a:lnTo>
                <a:lnTo>
                  <a:pt x="193903" y="4572"/>
                </a:lnTo>
                <a:lnTo>
                  <a:pt x="193903" y="15849"/>
                </a:lnTo>
                <a:lnTo>
                  <a:pt x="198475" y="20408"/>
                </a:lnTo>
                <a:lnTo>
                  <a:pt x="209740" y="20408"/>
                </a:lnTo>
                <a:lnTo>
                  <a:pt x="214312" y="15849"/>
                </a:lnTo>
                <a:lnTo>
                  <a:pt x="214312" y="10210"/>
                </a:lnTo>
                <a:lnTo>
                  <a:pt x="214312" y="4572"/>
                </a:lnTo>
                <a:close/>
              </a:path>
              <a:path w="675004" h="107315">
                <a:moveTo>
                  <a:pt x="238683" y="78257"/>
                </a:moveTo>
                <a:lnTo>
                  <a:pt x="234111" y="73698"/>
                </a:lnTo>
                <a:lnTo>
                  <a:pt x="222834" y="73698"/>
                </a:lnTo>
                <a:lnTo>
                  <a:pt x="218287" y="78257"/>
                </a:lnTo>
                <a:lnTo>
                  <a:pt x="218287" y="89535"/>
                </a:lnTo>
                <a:lnTo>
                  <a:pt x="222834" y="94094"/>
                </a:lnTo>
                <a:lnTo>
                  <a:pt x="234111" y="94094"/>
                </a:lnTo>
                <a:lnTo>
                  <a:pt x="238683" y="89535"/>
                </a:lnTo>
                <a:lnTo>
                  <a:pt x="238683" y="83896"/>
                </a:lnTo>
                <a:lnTo>
                  <a:pt x="238683" y="78257"/>
                </a:lnTo>
                <a:close/>
              </a:path>
              <a:path w="675004" h="107315">
                <a:moveTo>
                  <a:pt x="238683" y="51625"/>
                </a:moveTo>
                <a:lnTo>
                  <a:pt x="234111" y="47066"/>
                </a:lnTo>
                <a:lnTo>
                  <a:pt x="222834" y="47066"/>
                </a:lnTo>
                <a:lnTo>
                  <a:pt x="218287" y="51625"/>
                </a:lnTo>
                <a:lnTo>
                  <a:pt x="218287" y="62903"/>
                </a:lnTo>
                <a:lnTo>
                  <a:pt x="222834" y="67462"/>
                </a:lnTo>
                <a:lnTo>
                  <a:pt x="234111" y="67462"/>
                </a:lnTo>
                <a:lnTo>
                  <a:pt x="238683" y="62903"/>
                </a:lnTo>
                <a:lnTo>
                  <a:pt x="238683" y="57264"/>
                </a:lnTo>
                <a:lnTo>
                  <a:pt x="238683" y="51625"/>
                </a:lnTo>
                <a:close/>
              </a:path>
              <a:path w="675004" h="107315">
                <a:moveTo>
                  <a:pt x="238683" y="27635"/>
                </a:moveTo>
                <a:lnTo>
                  <a:pt x="234111" y="23088"/>
                </a:lnTo>
                <a:lnTo>
                  <a:pt x="222834" y="23088"/>
                </a:lnTo>
                <a:lnTo>
                  <a:pt x="218287" y="27635"/>
                </a:lnTo>
                <a:lnTo>
                  <a:pt x="218287" y="38912"/>
                </a:lnTo>
                <a:lnTo>
                  <a:pt x="222834" y="43484"/>
                </a:lnTo>
                <a:lnTo>
                  <a:pt x="234111" y="43484"/>
                </a:lnTo>
                <a:lnTo>
                  <a:pt x="238683" y="38912"/>
                </a:lnTo>
                <a:lnTo>
                  <a:pt x="238683" y="33274"/>
                </a:lnTo>
                <a:lnTo>
                  <a:pt x="238683" y="27635"/>
                </a:lnTo>
                <a:close/>
              </a:path>
              <a:path w="675004" h="107315">
                <a:moveTo>
                  <a:pt x="261289" y="51625"/>
                </a:moveTo>
                <a:lnTo>
                  <a:pt x="256717" y="47066"/>
                </a:lnTo>
                <a:lnTo>
                  <a:pt x="245440" y="47066"/>
                </a:lnTo>
                <a:lnTo>
                  <a:pt x="240880" y="51625"/>
                </a:lnTo>
                <a:lnTo>
                  <a:pt x="240880" y="62903"/>
                </a:lnTo>
                <a:lnTo>
                  <a:pt x="245440" y="67462"/>
                </a:lnTo>
                <a:lnTo>
                  <a:pt x="256717" y="67462"/>
                </a:lnTo>
                <a:lnTo>
                  <a:pt x="261289" y="62903"/>
                </a:lnTo>
                <a:lnTo>
                  <a:pt x="261289" y="57264"/>
                </a:lnTo>
                <a:lnTo>
                  <a:pt x="261289" y="51625"/>
                </a:lnTo>
                <a:close/>
              </a:path>
              <a:path w="675004" h="107315">
                <a:moveTo>
                  <a:pt x="261289" y="27635"/>
                </a:moveTo>
                <a:lnTo>
                  <a:pt x="256717" y="23088"/>
                </a:lnTo>
                <a:lnTo>
                  <a:pt x="245440" y="23088"/>
                </a:lnTo>
                <a:lnTo>
                  <a:pt x="240880" y="27635"/>
                </a:lnTo>
                <a:lnTo>
                  <a:pt x="240880" y="38912"/>
                </a:lnTo>
                <a:lnTo>
                  <a:pt x="245440" y="43484"/>
                </a:lnTo>
                <a:lnTo>
                  <a:pt x="256717" y="43484"/>
                </a:lnTo>
                <a:lnTo>
                  <a:pt x="261289" y="38912"/>
                </a:lnTo>
                <a:lnTo>
                  <a:pt x="261289" y="33274"/>
                </a:lnTo>
                <a:lnTo>
                  <a:pt x="261289" y="27635"/>
                </a:lnTo>
                <a:close/>
              </a:path>
              <a:path w="675004" h="107315">
                <a:moveTo>
                  <a:pt x="650265" y="4572"/>
                </a:moveTo>
                <a:lnTo>
                  <a:pt x="645693" y="0"/>
                </a:lnTo>
                <a:lnTo>
                  <a:pt x="634428" y="0"/>
                </a:lnTo>
                <a:lnTo>
                  <a:pt x="629869" y="4572"/>
                </a:lnTo>
                <a:lnTo>
                  <a:pt x="629869" y="15849"/>
                </a:lnTo>
                <a:lnTo>
                  <a:pt x="634428" y="20408"/>
                </a:lnTo>
                <a:lnTo>
                  <a:pt x="645693" y="20408"/>
                </a:lnTo>
                <a:lnTo>
                  <a:pt x="650265" y="15849"/>
                </a:lnTo>
                <a:lnTo>
                  <a:pt x="650265" y="10210"/>
                </a:lnTo>
                <a:lnTo>
                  <a:pt x="650265" y="4572"/>
                </a:lnTo>
                <a:close/>
              </a:path>
              <a:path w="675004" h="107315">
                <a:moveTo>
                  <a:pt x="674725" y="4572"/>
                </a:moveTo>
                <a:lnTo>
                  <a:pt x="670153" y="0"/>
                </a:lnTo>
                <a:lnTo>
                  <a:pt x="658901" y="0"/>
                </a:lnTo>
                <a:lnTo>
                  <a:pt x="654329" y="4572"/>
                </a:lnTo>
                <a:lnTo>
                  <a:pt x="654329" y="15849"/>
                </a:lnTo>
                <a:lnTo>
                  <a:pt x="658901" y="20408"/>
                </a:lnTo>
                <a:lnTo>
                  <a:pt x="670153" y="20408"/>
                </a:lnTo>
                <a:lnTo>
                  <a:pt x="674725" y="15849"/>
                </a:lnTo>
                <a:lnTo>
                  <a:pt x="674725" y="10210"/>
                </a:lnTo>
                <a:lnTo>
                  <a:pt x="674725" y="4572"/>
                </a:lnTo>
                <a:close/>
              </a:path>
            </a:pathLst>
          </a:custGeom>
          <a:solidFill>
            <a:srgbClr val="8FA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22">
            <a:extLst>
              <a:ext uri="{FF2B5EF4-FFF2-40B4-BE49-F238E27FC236}">
                <a16:creationId xmlns:a16="http://schemas.microsoft.com/office/drawing/2014/main" id="{5BB85AB3-1304-8842-A3F0-B4BC8ED1096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57894" y="6126586"/>
            <a:ext cx="976609" cy="5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C5D1F7-C54D-6D46-8843-47B710B2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BD6E10-E55E-AC4B-9151-3B477D45A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5452" y="3498300"/>
            <a:ext cx="61973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dirty="0">
                <a:solidFill>
                  <a:srgbClr val="FFFFFF"/>
                </a:solidFill>
                <a:latin typeface="Frutiger-Cn"/>
                <a:cs typeface="Frutiger-Cn"/>
              </a:rPr>
              <a:t>Survey results summary, January 2025</a:t>
            </a:r>
            <a:endParaRPr sz="3000" dirty="0">
              <a:latin typeface="Frutiger-Cn"/>
              <a:cs typeface="Frutiger-C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5452" y="1164800"/>
            <a:ext cx="8303895" cy="184665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7000"/>
              </a:lnSpc>
              <a:spcBef>
                <a:spcPts val="400"/>
              </a:spcBef>
              <a:tabLst>
                <a:tab pos="1650364" algn="l"/>
                <a:tab pos="1778000" algn="l"/>
                <a:tab pos="3289935" algn="l"/>
                <a:tab pos="4081145" algn="l"/>
                <a:tab pos="5749290" algn="l"/>
              </a:tabLst>
            </a:pPr>
            <a:r>
              <a:rPr lang="en-GB" sz="6000" b="1" dirty="0">
                <a:solidFill>
                  <a:srgbClr val="FFFFFF"/>
                </a:solidFill>
                <a:latin typeface="Frutiger-BoldCn"/>
                <a:cs typeface="Frutiger-BoldCn"/>
              </a:rPr>
              <a:t>Your Safety, Your Say and Young Voices in Policing </a:t>
            </a:r>
            <a:endParaRPr sz="6000" dirty="0">
              <a:latin typeface="Frutiger-BoldCn"/>
              <a:cs typeface="Frutiger-BoldC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7102" y="3272824"/>
            <a:ext cx="5149215" cy="0"/>
          </a:xfrm>
          <a:custGeom>
            <a:avLst/>
            <a:gdLst/>
            <a:ahLst/>
            <a:cxnLst/>
            <a:rect l="l" t="t" r="r" b="b"/>
            <a:pathLst>
              <a:path w="5149215">
                <a:moveTo>
                  <a:pt x="0" y="0"/>
                </a:moveTo>
                <a:lnTo>
                  <a:pt x="5148745" y="0"/>
                </a:lnTo>
              </a:path>
            </a:pathLst>
          </a:custGeom>
          <a:ln w="14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B09F6-C641-214B-E35E-5B681FEF0DF8}"/>
              </a:ext>
            </a:extLst>
          </p:cNvPr>
          <p:cNvSpPr txBox="1"/>
          <p:nvPr/>
        </p:nvSpPr>
        <p:spPr>
          <a:xfrm>
            <a:off x="9677400" y="640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B340"/>
                </a:solidFill>
              </a:rPr>
              <a:t>FOIA Open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 chart with text on it&#10;&#10;Description automatically generated">
            <a:extLst>
              <a:ext uri="{FF2B5EF4-FFF2-40B4-BE49-F238E27FC236}">
                <a16:creationId xmlns:a16="http://schemas.microsoft.com/office/drawing/2014/main" id="{5F33E5E4-6BF1-E551-04C7-224FA8E6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447800"/>
            <a:ext cx="6286500" cy="419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41FB25-E565-8E89-678E-DD2AEBE0DEF6}"/>
              </a:ext>
            </a:extLst>
          </p:cNvPr>
          <p:cNvSpPr txBox="1"/>
          <p:nvPr/>
        </p:nvSpPr>
        <p:spPr>
          <a:xfrm>
            <a:off x="8382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Young Voices in Policing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feelings of safety</a:t>
            </a:r>
          </a:p>
        </p:txBody>
      </p:sp>
    </p:spTree>
    <p:extLst>
      <p:ext uri="{BB962C8B-B14F-4D97-AF65-F5344CB8AC3E}">
        <p14:creationId xmlns:p14="http://schemas.microsoft.com/office/powerpoint/2010/main" val="182864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41FB25-E565-8E89-678E-DD2AEBE0DEF6}"/>
              </a:ext>
            </a:extLst>
          </p:cNvPr>
          <p:cNvSpPr txBox="1"/>
          <p:nvPr/>
        </p:nvSpPr>
        <p:spPr>
          <a:xfrm>
            <a:off x="838200" y="533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Young Voices in Policing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confidence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FC4938-1FA0-9218-EF87-FF02CD32F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851757"/>
              </p:ext>
            </p:extLst>
          </p:nvPr>
        </p:nvGraphicFramePr>
        <p:xfrm>
          <a:off x="3352800" y="1371600"/>
          <a:ext cx="5257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38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41FB25-E565-8E89-678E-DD2AEBE0DEF6}"/>
              </a:ext>
            </a:extLst>
          </p:cNvPr>
          <p:cNvSpPr txBox="1"/>
          <p:nvPr/>
        </p:nvSpPr>
        <p:spPr>
          <a:xfrm>
            <a:off x="838200" y="5334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Young Voices in Policing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crime exposure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FC4938-1FA0-9218-EF87-FF02CD32F0A7}"/>
              </a:ext>
            </a:extLst>
          </p:cNvPr>
          <p:cNvGraphicFramePr/>
          <p:nvPr/>
        </p:nvGraphicFramePr>
        <p:xfrm>
          <a:off x="990600" y="1447800"/>
          <a:ext cx="5257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6FE190BE-3502-EC9E-BCBF-DA84E4A6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295400"/>
            <a:ext cx="6781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41FB25-E565-8E89-678E-DD2AEBE0DEF6}"/>
              </a:ext>
            </a:extLst>
          </p:cNvPr>
          <p:cNvSpPr txBox="1"/>
          <p:nvPr/>
        </p:nvSpPr>
        <p:spPr>
          <a:xfrm>
            <a:off x="838200" y="53340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Young Voices in Policing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drug and alcohol misuse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FC4938-1FA0-9218-EF87-FF02CD32F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876827"/>
              </p:ext>
            </p:extLst>
          </p:nvPr>
        </p:nvGraphicFramePr>
        <p:xfrm>
          <a:off x="4191000" y="4788475"/>
          <a:ext cx="5257800" cy="100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bar graph with blue rectangles&#10;&#10;Description automatically generated">
            <a:extLst>
              <a:ext uri="{FF2B5EF4-FFF2-40B4-BE49-F238E27FC236}">
                <a16:creationId xmlns:a16="http://schemas.microsoft.com/office/drawing/2014/main" id="{3CBA292C-3A37-02D8-55EC-05153D202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8100"/>
            <a:ext cx="5257800" cy="3505200"/>
          </a:xfrm>
          <a:prstGeom prst="rect">
            <a:avLst/>
          </a:prstGeom>
        </p:spPr>
      </p:pic>
      <p:pic>
        <p:nvPicPr>
          <p:cNvPr id="6" name="Picture 5" descr="A graph with blue rectangles&#10;&#10;Description automatically generated">
            <a:extLst>
              <a:ext uri="{FF2B5EF4-FFF2-40B4-BE49-F238E27FC236}">
                <a16:creationId xmlns:a16="http://schemas.microsoft.com/office/drawing/2014/main" id="{461515CC-1A73-66E8-A9EA-2359670E6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081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2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41FB25-E565-8E89-678E-DD2AEBE0DEF6}"/>
              </a:ext>
            </a:extLst>
          </p:cNvPr>
          <p:cNvSpPr txBox="1"/>
          <p:nvPr/>
        </p:nvSpPr>
        <p:spPr>
          <a:xfrm>
            <a:off x="838200" y="5334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Young Voices in Policing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PEO awareness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FC4938-1FA0-9218-EF87-FF02CD32F0A7}"/>
              </a:ext>
            </a:extLst>
          </p:cNvPr>
          <p:cNvGraphicFramePr/>
          <p:nvPr/>
        </p:nvGraphicFramePr>
        <p:xfrm>
          <a:off x="990600" y="1447800"/>
          <a:ext cx="5257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graph of blue rectangular objects&#10;&#10;Description automatically generated">
            <a:extLst>
              <a:ext uri="{FF2B5EF4-FFF2-40B4-BE49-F238E27FC236}">
                <a16:creationId xmlns:a16="http://schemas.microsoft.com/office/drawing/2014/main" id="{3BF3F84A-1EA8-B9BE-0D05-87EF32CF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447800"/>
            <a:ext cx="6286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59AB5F8-8660-7A4A-86F6-DB8CD1681ACA}"/>
              </a:ext>
            </a:extLst>
          </p:cNvPr>
          <p:cNvSpPr txBox="1"/>
          <p:nvPr/>
        </p:nvSpPr>
        <p:spPr>
          <a:xfrm>
            <a:off x="965452" y="2954511"/>
            <a:ext cx="8303895" cy="94897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7000"/>
              </a:lnSpc>
              <a:spcBef>
                <a:spcPts val="400"/>
              </a:spcBef>
              <a:tabLst>
                <a:tab pos="1650364" algn="l"/>
                <a:tab pos="1778000" algn="l"/>
                <a:tab pos="3289935" algn="l"/>
                <a:tab pos="4081145" algn="l"/>
                <a:tab pos="5749290" algn="l"/>
              </a:tabLst>
            </a:pPr>
            <a:r>
              <a:rPr lang="en-GB" sz="6000" b="1" dirty="0">
                <a:solidFill>
                  <a:srgbClr val="FFFFFF"/>
                </a:solidFill>
                <a:latin typeface="Frutiger-BoldCn"/>
                <a:cs typeface="Frutiger-BoldCn"/>
              </a:rPr>
              <a:t>Any questions?</a:t>
            </a:r>
            <a:endParaRPr sz="6000" dirty="0">
              <a:latin typeface="Frutiger-BoldCn"/>
              <a:cs typeface="Frutiger-BoldCn"/>
            </a:endParaRPr>
          </a:p>
        </p:txBody>
      </p:sp>
    </p:spTree>
    <p:extLst>
      <p:ext uri="{BB962C8B-B14F-4D97-AF65-F5344CB8AC3E}">
        <p14:creationId xmlns:p14="http://schemas.microsoft.com/office/powerpoint/2010/main" val="321810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A77CA-8CBB-804B-A65E-B88737631890}"/>
              </a:ext>
            </a:extLst>
          </p:cNvPr>
          <p:cNvSpPr txBox="1"/>
          <p:nvPr/>
        </p:nvSpPr>
        <p:spPr>
          <a:xfrm>
            <a:off x="779299" y="1283721"/>
            <a:ext cx="10955501" cy="3730958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400" dirty="0">
                <a:solidFill>
                  <a:srgbClr val="366CB5"/>
                </a:solidFill>
                <a:latin typeface="Frutiger-Cn"/>
                <a:cs typeface="Frutiger-Cn"/>
              </a:rPr>
              <a:t>The </a:t>
            </a:r>
            <a:r>
              <a:rPr lang="en-GB" sz="2400" b="1" dirty="0">
                <a:solidFill>
                  <a:srgbClr val="366CB5"/>
                </a:solidFill>
                <a:latin typeface="Frutiger-Cn"/>
                <a:cs typeface="Frutiger-Cn"/>
              </a:rPr>
              <a:t>Your Safety, Your Say </a:t>
            </a:r>
            <a:r>
              <a:rPr lang="en-GB" sz="2400" dirty="0">
                <a:solidFill>
                  <a:srgbClr val="366CB5"/>
                </a:solidFill>
                <a:latin typeface="Frutiger-Cn"/>
                <a:cs typeface="Frutiger-Cn"/>
              </a:rPr>
              <a:t>survey was launched in November 2023 on the Commonplace Community Engagement Platform. The </a:t>
            </a:r>
            <a:r>
              <a:rPr lang="en-GB" sz="2400" b="1" dirty="0">
                <a:solidFill>
                  <a:srgbClr val="366CB5"/>
                </a:solidFill>
                <a:latin typeface="Frutiger-Cn"/>
                <a:cs typeface="Frutiger-Cn"/>
              </a:rPr>
              <a:t>Young Voices in Policing </a:t>
            </a:r>
            <a:r>
              <a:rPr lang="en-GB" sz="2400" dirty="0">
                <a:solidFill>
                  <a:srgbClr val="366CB5"/>
                </a:solidFill>
                <a:latin typeface="Frutiger-Cn"/>
                <a:cs typeface="Frutiger-Cn"/>
              </a:rPr>
              <a:t>survey was launched in August 2024 to improve engagement levels among young people.</a:t>
            </a:r>
          </a:p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400" dirty="0">
                <a:solidFill>
                  <a:srgbClr val="366CB5"/>
                </a:solidFill>
                <a:latin typeface="Frutiger-Cn"/>
                <a:cs typeface="Frutiger-Cn"/>
              </a:rPr>
              <a:t>The summary survey results included in the presentation attached to this paper cover the period February 2, 2024, to January 7, 2025.</a:t>
            </a:r>
            <a:r>
              <a:rPr lang="en-GB" sz="2400" spc="-30" dirty="0">
                <a:solidFill>
                  <a:srgbClr val="366CB5"/>
                </a:solidFill>
                <a:latin typeface="Frutiger-Cn"/>
                <a:cs typeface="Frutiger-Cn"/>
              </a:rPr>
              <a:t> </a:t>
            </a:r>
            <a:endParaRPr sz="2400" dirty="0">
              <a:latin typeface="Frutiger-Cn"/>
              <a:cs typeface="Frutiger-Cn"/>
            </a:endParaRPr>
          </a:p>
          <a:p>
            <a:pPr marL="273050" marR="5080" indent="-260985">
              <a:lnSpc>
                <a:spcPts val="3500"/>
              </a:lnSpc>
              <a:spcBef>
                <a:spcPts val="1135"/>
              </a:spcBef>
              <a:buChar char="•"/>
              <a:tabLst>
                <a:tab pos="273685" algn="l"/>
              </a:tabLst>
            </a:pPr>
            <a:r>
              <a:rPr lang="en-GB" sz="2400" dirty="0">
                <a:solidFill>
                  <a:srgbClr val="366CB5"/>
                </a:solidFill>
                <a:latin typeface="Frutiger-Cn"/>
                <a:cs typeface="Frutiger-Cn"/>
              </a:rPr>
              <a:t>A total of 1,915 people contributed to the surveys in this period.</a:t>
            </a:r>
          </a:p>
          <a:p>
            <a:pPr marL="273050" marR="5080" indent="-260985">
              <a:lnSpc>
                <a:spcPts val="3500"/>
              </a:lnSpc>
              <a:spcBef>
                <a:spcPts val="1135"/>
              </a:spcBef>
              <a:buChar char="•"/>
              <a:tabLst>
                <a:tab pos="273685" algn="l"/>
              </a:tabLst>
            </a:pPr>
            <a:r>
              <a:rPr lang="en-GB" sz="2400" spc="-30" dirty="0">
                <a:solidFill>
                  <a:srgbClr val="366CB5"/>
                </a:solidFill>
                <a:latin typeface="Frutiger-Cn"/>
                <a:cs typeface="Frutiger-Cn"/>
              </a:rPr>
              <a:t>A sample size of 385 participants would be required to give statistically significant results, with a margin of error of +/- 5%. 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BA010D2-DEF8-3940-9D54-8E785D5294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299" y="645950"/>
            <a:ext cx="9566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8410" algn="l"/>
                <a:tab pos="2306320" algn="l"/>
                <a:tab pos="2860675" algn="l"/>
                <a:tab pos="4028440" algn="l"/>
                <a:tab pos="5946140" algn="l"/>
                <a:tab pos="7092950" algn="l"/>
              </a:tabLst>
            </a:pPr>
            <a:r>
              <a:rPr lang="en-GB" sz="4200" dirty="0">
                <a:solidFill>
                  <a:srgbClr val="8FAA41"/>
                </a:solidFill>
              </a:rPr>
              <a:t>About the surveys</a:t>
            </a:r>
            <a:endParaRPr sz="4200" dirty="0"/>
          </a:p>
        </p:txBody>
      </p:sp>
    </p:spTree>
    <p:extLst>
      <p:ext uri="{BB962C8B-B14F-4D97-AF65-F5344CB8AC3E}">
        <p14:creationId xmlns:p14="http://schemas.microsoft.com/office/powerpoint/2010/main" val="9523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66249CE3-E194-3DCD-B14C-ED49A52AC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44600"/>
            <a:ext cx="6477000" cy="431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8763000" y="1244600"/>
            <a:ext cx="3048000" cy="3056606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This was  question was added in response to a new funding stream from second homes taxation.</a:t>
            </a:r>
          </a:p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Levels of support were increased among older age groups and people who had been affected by crime.</a:t>
            </a:r>
            <a:endParaRPr lang="en-GB" sz="2000" spc="-30" dirty="0">
              <a:solidFill>
                <a:srgbClr val="366CB5"/>
              </a:solidFill>
              <a:latin typeface="Frutiger-Cn"/>
              <a:cs typeface="Frutiger-C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7A57C-F613-4C5C-B522-63CD279262A9}"/>
              </a:ext>
            </a:extLst>
          </p:cNvPr>
          <p:cNvSpPr txBox="1"/>
          <p:nvPr/>
        </p:nvSpPr>
        <p:spPr>
          <a:xfrm>
            <a:off x="838200" y="533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– second homes</a:t>
            </a:r>
          </a:p>
        </p:txBody>
      </p:sp>
    </p:spTree>
    <p:extLst>
      <p:ext uri="{BB962C8B-B14F-4D97-AF65-F5344CB8AC3E}">
        <p14:creationId xmlns:p14="http://schemas.microsoft.com/office/powerpoint/2010/main" val="21388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e chart with numbers and a few words&#10;&#10;Description automatically generated with medium confidence">
            <a:extLst>
              <a:ext uri="{FF2B5EF4-FFF2-40B4-BE49-F238E27FC236}">
                <a16:creationId xmlns:a16="http://schemas.microsoft.com/office/drawing/2014/main" id="{893E19DF-40F3-70E9-8478-0AEE28113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3552"/>
            <a:ext cx="5081155" cy="338743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454892" y="4495800"/>
            <a:ext cx="11159836" cy="1209947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Consistent with previous years’ surveys, levels of confidence in Devon &amp; Cornwall Police remain higher than those in UK policing services.</a:t>
            </a:r>
          </a:p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spc="-30" dirty="0">
                <a:solidFill>
                  <a:srgbClr val="366CB5"/>
                </a:solidFill>
                <a:latin typeface="Frutiger-Cn"/>
                <a:cs typeface="Frutiger-Cn"/>
              </a:rPr>
              <a:t>Levels of confidence in both UK and DCP services were broadly similar in the 2023-24.</a:t>
            </a:r>
          </a:p>
        </p:txBody>
      </p:sp>
      <p:pic>
        <p:nvPicPr>
          <p:cNvPr id="3" name="Picture 2" descr="A pie chart with different colored sections with Crust in the background&#10;&#10;Description automatically generated">
            <a:extLst>
              <a:ext uri="{FF2B5EF4-FFF2-40B4-BE49-F238E27FC236}">
                <a16:creationId xmlns:a16="http://schemas.microsoft.com/office/drawing/2014/main" id="{FBAC1AAC-2051-B4B2-1E04-507CB7D7A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0137"/>
            <a:ext cx="4522356" cy="3014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99E0FF-898C-F7C6-B50F-BD8F4B0C4E7C}"/>
              </a:ext>
            </a:extLst>
          </p:cNvPr>
          <p:cNvSpPr txBox="1"/>
          <p:nvPr/>
        </p:nvSpPr>
        <p:spPr>
          <a:xfrm>
            <a:off x="838200" y="533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260099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60CF1FED-BE9B-42EE-59B3-FBDE5A7B4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1917700"/>
            <a:ext cx="4368800" cy="2912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8BDAB-AFE8-1B56-1367-A502CE04D026}"/>
              </a:ext>
            </a:extLst>
          </p:cNvPr>
          <p:cNvSpPr txBox="1"/>
          <p:nvPr/>
        </p:nvSpPr>
        <p:spPr>
          <a:xfrm>
            <a:off x="838200" y="533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precept value</a:t>
            </a:r>
          </a:p>
        </p:txBody>
      </p:sp>
      <p:pic>
        <p:nvPicPr>
          <p:cNvPr id="9" name="Picture 8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D2782407-9097-CCE1-7873-9553CC6AC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17700"/>
            <a:ext cx="4248150" cy="2832100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28F20409-2AAA-EBAF-79C4-4BC97EA8D89B}"/>
              </a:ext>
            </a:extLst>
          </p:cNvPr>
          <p:cNvSpPr txBox="1"/>
          <p:nvPr/>
        </p:nvSpPr>
        <p:spPr>
          <a:xfrm>
            <a:off x="838200" y="4953000"/>
            <a:ext cx="10725150" cy="761106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spc="-30" dirty="0">
                <a:solidFill>
                  <a:srgbClr val="366CB5"/>
                </a:solidFill>
                <a:latin typeface="Frutiger-Cn"/>
                <a:cs typeface="Frutiger-Cn"/>
              </a:rPr>
              <a:t>Respondents have become more likely to agree that precept levels represented value for money since the survey began.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27F71-B840-26E4-8093-83DE8C03D6AB}"/>
              </a:ext>
            </a:extLst>
          </p:cNvPr>
          <p:cNvSpPr txBox="1"/>
          <p:nvPr/>
        </p:nvSpPr>
        <p:spPr>
          <a:xfrm>
            <a:off x="6553200" y="1231325"/>
            <a:ext cx="42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9B66E-27BA-18A0-ACA1-4BA27D5C6D41}"/>
              </a:ext>
            </a:extLst>
          </p:cNvPr>
          <p:cNvSpPr txBox="1"/>
          <p:nvPr/>
        </p:nvSpPr>
        <p:spPr>
          <a:xfrm>
            <a:off x="1778001" y="1332925"/>
            <a:ext cx="424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66028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7162800" y="1384300"/>
            <a:ext cx="4191000" cy="1376659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Levels of support for the project to invest in police enquiry offices has remained consistently high for every year this question has been asked.</a:t>
            </a:r>
            <a:endParaRPr lang="en-GB" sz="2000" spc="-30" dirty="0">
              <a:solidFill>
                <a:srgbClr val="366CB5"/>
              </a:solidFill>
              <a:latin typeface="Frutiger-Cn"/>
              <a:cs typeface="Frutiger-Cn"/>
            </a:endParaRPr>
          </a:p>
        </p:txBody>
      </p:sp>
      <p:pic>
        <p:nvPicPr>
          <p:cNvPr id="3" name="Picture 2" descr="A pie chart with text overlay&#10;&#10;Description automatically generated">
            <a:extLst>
              <a:ext uri="{FF2B5EF4-FFF2-40B4-BE49-F238E27FC236}">
                <a16:creationId xmlns:a16="http://schemas.microsoft.com/office/drawing/2014/main" id="{F905BF61-F411-346F-7804-3D54571AC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61722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1C138-7243-6D61-361F-61D0AE782265}"/>
              </a:ext>
            </a:extLst>
          </p:cNvPr>
          <p:cNvSpPr txBox="1"/>
          <p:nvPr/>
        </p:nvSpPr>
        <p:spPr>
          <a:xfrm>
            <a:off x="838200" y="533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police enquiry offices</a:t>
            </a:r>
          </a:p>
        </p:txBody>
      </p:sp>
    </p:spTree>
    <p:extLst>
      <p:ext uri="{BB962C8B-B14F-4D97-AF65-F5344CB8AC3E}">
        <p14:creationId xmlns:p14="http://schemas.microsoft.com/office/powerpoint/2010/main" val="65074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7696200" y="1295398"/>
            <a:ext cx="2438400" cy="3056606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This question asked participants to rank five different policing areas in terms of priority.</a:t>
            </a:r>
          </a:p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spc="-30" dirty="0">
                <a:solidFill>
                  <a:srgbClr val="366CB5"/>
                </a:solidFill>
                <a:latin typeface="Frutiger-Cn"/>
                <a:cs typeface="Frutiger-Cn"/>
              </a:rPr>
              <a:t>Five years ago ‘On the Internet’ was the lowest ranked priority. </a:t>
            </a:r>
          </a:p>
        </p:txBody>
      </p:sp>
      <p:pic>
        <p:nvPicPr>
          <p:cNvPr id="4" name="Picture 3" descr="A graph with colorful bars&#10;&#10;Description automatically generated">
            <a:extLst>
              <a:ext uri="{FF2B5EF4-FFF2-40B4-BE49-F238E27FC236}">
                <a16:creationId xmlns:a16="http://schemas.microsoft.com/office/drawing/2014/main" id="{6B192456-79EF-21E7-6EB9-F3F14CB6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295399"/>
            <a:ext cx="6604000" cy="4402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6B42D-C34C-C948-B544-4D32D4647841}"/>
              </a:ext>
            </a:extLst>
          </p:cNvPr>
          <p:cNvSpPr txBox="1"/>
          <p:nvPr/>
        </p:nvSpPr>
        <p:spPr>
          <a:xfrm>
            <a:off x="838200" y="533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policing priorities</a:t>
            </a:r>
          </a:p>
        </p:txBody>
      </p:sp>
    </p:spTree>
    <p:extLst>
      <p:ext uri="{BB962C8B-B14F-4D97-AF65-F5344CB8AC3E}">
        <p14:creationId xmlns:p14="http://schemas.microsoft.com/office/powerpoint/2010/main" val="361200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7924800" y="990600"/>
            <a:ext cx="2819400" cy="26077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‘Police stations which are open to the public’ gained similar levels of support to ‘better transport infrastructure’ when it came to future community wishes/requirements. </a:t>
            </a:r>
            <a:endParaRPr lang="en-GB" sz="2000" spc="-30" dirty="0">
              <a:solidFill>
                <a:srgbClr val="366CB5"/>
              </a:solidFill>
              <a:latin typeface="Frutiger-Cn"/>
              <a:cs typeface="Frutiger-Cn"/>
            </a:endParaRPr>
          </a:p>
        </p:txBody>
      </p:sp>
      <p:pic>
        <p:nvPicPr>
          <p:cNvPr id="4" name="Picture 3" descr="A graph of colorful bars&#10;&#10;Description automatically generated with medium confidence">
            <a:extLst>
              <a:ext uri="{FF2B5EF4-FFF2-40B4-BE49-F238E27FC236}">
                <a16:creationId xmlns:a16="http://schemas.microsoft.com/office/drawing/2014/main" id="{92D73D3E-83E3-7015-18D8-DA1FDC70F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0874"/>
            <a:ext cx="6934200" cy="4621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626CAE-94EC-66B3-FAD1-999E43470313}"/>
              </a:ext>
            </a:extLst>
          </p:cNvPr>
          <p:cNvSpPr txBox="1"/>
          <p:nvPr/>
        </p:nvSpPr>
        <p:spPr>
          <a:xfrm>
            <a:off x="838200" y="5334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police investment in context</a:t>
            </a:r>
          </a:p>
        </p:txBody>
      </p:sp>
    </p:spTree>
    <p:extLst>
      <p:ext uri="{BB962C8B-B14F-4D97-AF65-F5344CB8AC3E}">
        <p14:creationId xmlns:p14="http://schemas.microsoft.com/office/powerpoint/2010/main" val="385709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DCE1E8-C1FD-8E49-1BD1-9AF3CA552389}"/>
              </a:ext>
            </a:extLst>
          </p:cNvPr>
          <p:cNvSpPr txBox="1"/>
          <p:nvPr/>
        </p:nvSpPr>
        <p:spPr>
          <a:xfrm>
            <a:off x="838200" y="1131255"/>
            <a:ext cx="2819400" cy="4595489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dirty="0">
                <a:solidFill>
                  <a:srgbClr val="366CB5"/>
                </a:solidFill>
                <a:latin typeface="Frutiger-Cn"/>
                <a:cs typeface="Frutiger-Cn"/>
              </a:rPr>
              <a:t>Antisocial behaviour remains the policing/crime/societal issue which communities’ most want tackled – this is consistent with several years’ results. </a:t>
            </a:r>
          </a:p>
          <a:p>
            <a:pPr marL="294640" indent="-281940">
              <a:lnSpc>
                <a:spcPct val="100000"/>
              </a:lnSpc>
              <a:spcBef>
                <a:spcPts val="1135"/>
              </a:spcBef>
              <a:buChar char="•"/>
              <a:tabLst>
                <a:tab pos="294640" algn="l"/>
              </a:tabLst>
            </a:pPr>
            <a:r>
              <a:rPr lang="en-GB" sz="2000" spc="-30" dirty="0">
                <a:solidFill>
                  <a:srgbClr val="366CB5"/>
                </a:solidFill>
                <a:latin typeface="Frutiger-Cn"/>
                <a:cs typeface="Frutiger-Cn"/>
              </a:rPr>
              <a:t>Concerns about violent and drug related crimes rose considerably when participants completed the survey in the summer months.</a:t>
            </a:r>
          </a:p>
        </p:txBody>
      </p:sp>
      <p:pic>
        <p:nvPicPr>
          <p:cNvPr id="3" name="Picture 2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F4969BDA-587D-0624-82DF-4998B713E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84679"/>
            <a:ext cx="6513098" cy="4342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1CCB4-DA13-FB70-EDAE-12286AF57369}"/>
              </a:ext>
            </a:extLst>
          </p:cNvPr>
          <p:cNvSpPr txBox="1"/>
          <p:nvPr/>
        </p:nvSpPr>
        <p:spPr>
          <a:xfrm>
            <a:off x="838200" y="533400"/>
            <a:ext cx="769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Your Safety, Your Say –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</a:rPr>
              <a:t>policing priorities</a:t>
            </a:r>
          </a:p>
        </p:txBody>
      </p:sp>
    </p:spTree>
    <p:extLst>
      <p:ext uri="{BB962C8B-B14F-4D97-AF65-F5344CB8AC3E}">
        <p14:creationId xmlns:p14="http://schemas.microsoft.com/office/powerpoint/2010/main" val="235630529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00B050"/>
      </a:accent2>
      <a:accent3>
        <a:srgbClr val="92D050"/>
      </a:accent3>
      <a:accent4>
        <a:srgbClr val="FFFF00"/>
      </a:accent4>
      <a:accent5>
        <a:srgbClr val="FFC000"/>
      </a:accent5>
      <a:accent6>
        <a:srgbClr val="FF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P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C Theme" id="{E2604780-FCED-0F4C-8635-E84FB5C8EAC4}" vid="{EE602CD3-4892-CD4C-A6FF-497998583A88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Author xmlns="27d69af0-3ba1-4e0c-8ddd-3b1649c6a479">
      <UserInfo>
        <DisplayName>ROBERTS Flora 31398</DisplayName>
        <AccountId>327</AccountId>
        <AccountType/>
      </UserInfo>
    </Record_x0020_Author>
    <FOI xmlns="27d69af0-3ba1-4e0c-8ddd-3b1649c6a479">Open</FOI>
    <TaxCatchAll xmlns="27d69af0-3ba1-4e0c-8ddd-3b1649c6a479" xsi:nil="true"/>
    <Meeting_x0020_Date xmlns="27d69af0-3ba1-4e0c-8ddd-3b1649c6a479">2025-01-15T00:00:00+00:00</Meeting_x0020_Date>
    <lcf76f155ced4ddcb4097134ff3c332f xmlns="8ae81cc2-df1a-4baf-ab00-70d60e0a9e59">
      <Terms xmlns="http://schemas.microsoft.com/office/infopath/2007/PartnerControls"/>
    </lcf76f155ced4ddcb4097134ff3c332f>
    <Minutes xmlns="8ae81cc2-df1a-4baf-ab00-70d60e0a9e59">N/A</Minut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rategic Meeting Document" ma:contentTypeID="0x010100FDD930AFF07D444ABA2E7DA79DD287D5000650984621A6414DAE503C3980B2CEE8" ma:contentTypeVersion="20" ma:contentTypeDescription="" ma:contentTypeScope="" ma:versionID="489c481b5d0ad651fa4a0eacec024972">
  <xsd:schema xmlns:xsd="http://www.w3.org/2001/XMLSchema" xmlns:xs="http://www.w3.org/2001/XMLSchema" xmlns:p="http://schemas.microsoft.com/office/2006/metadata/properties" xmlns:ns2="27d69af0-3ba1-4e0c-8ddd-3b1649c6a479" xmlns:ns3="8ae81cc2-df1a-4baf-ab00-70d60e0a9e59" targetNamespace="http://schemas.microsoft.com/office/2006/metadata/properties" ma:root="true" ma:fieldsID="096ed984a0be0f8a0313731f2ba6b4e4" ns2:_="" ns3:_="">
    <xsd:import namespace="27d69af0-3ba1-4e0c-8ddd-3b1649c6a479"/>
    <xsd:import namespace="8ae81cc2-df1a-4baf-ab00-70d60e0a9e59"/>
    <xsd:element name="properties">
      <xsd:complexType>
        <xsd:sequence>
          <xsd:element name="documentManagement">
            <xsd:complexType>
              <xsd:all>
                <xsd:element ref="ns2:FOI"/>
                <xsd:element ref="ns2:Record_x0020_Author"/>
                <xsd:element ref="ns2:Meeting_x0020_Date"/>
                <xsd:element ref="ns3:Minute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69af0-3ba1-4e0c-8ddd-3b1649c6a479" elementFormDefault="qualified">
    <xsd:import namespace="http://schemas.microsoft.com/office/2006/documentManagement/types"/>
    <xsd:import namespace="http://schemas.microsoft.com/office/infopath/2007/PartnerControls"/>
    <xsd:element name="FOI" ma:index="2" ma:displayName="FOI" ma:default="Open" ma:description="If ‘Closed’ or ‘Partially Closed’ refer to FOI Unit if requested by the public" ma:format="Dropdown" ma:internalName="FOI" ma:readOnly="false">
      <xsd:simpleType>
        <xsd:restriction base="dms:Choice">
          <xsd:enumeration value="Open"/>
          <xsd:enumeration value="Partially Closed"/>
          <xsd:enumeration value="Closed"/>
        </xsd:restriction>
      </xsd:simpleType>
    </xsd:element>
    <xsd:element name="Record_x0020_Author" ma:index="3" ma:displayName="Record Author" ma:list="UserInfo" ma:SharePointGroup="0" ma:internalName="Record_x0020_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eting_x0020_Date" ma:index="4" ma:displayName="Meeting Date" ma:format="DateOnly" ma:internalName="Meeting_x0020_Date" ma:readOnly="false">
      <xsd:simpleType>
        <xsd:restriction base="dms:DateTime"/>
      </xsd:simpleType>
    </xsd:element>
    <xsd:element name="TaxCatchAll" ma:index="18" nillable="true" ma:displayName="Taxonomy Catch All Column" ma:hidden="true" ma:list="{9b9501d0-7053-4006-a14b-8ff76a982603}" ma:internalName="TaxCatchAll" ma:showField="CatchAllData" ma:web="27d69af0-3ba1-4e0c-8ddd-3b1649c6a4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81cc2-df1a-4baf-ab00-70d60e0a9e59" elementFormDefault="qualified">
    <xsd:import namespace="http://schemas.microsoft.com/office/2006/documentManagement/types"/>
    <xsd:import namespace="http://schemas.microsoft.com/office/infopath/2007/PartnerControls"/>
    <xsd:element name="Minutes" ma:index="11" nillable="true" ma:displayName="Minutes Status" ma:description="Select relevant option for minutes, otherwise leave blank" ma:format="Dropdown" ma:internalName="Minutes" ma:readOnly="false">
      <xsd:simpleType>
        <xsd:restriction base="dms:Choice">
          <xsd:enumeration value="N/A"/>
          <xsd:enumeration value="Draft"/>
          <xsd:enumeration value="Agreed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1e179ce-f3ea-469e-b2c3-26dfb1aead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08EC5-109C-4D39-94BB-CBCD041A8799}">
  <ds:schemaRefs>
    <ds:schemaRef ds:uri="http://schemas.microsoft.com/office/2006/metadata/properties"/>
    <ds:schemaRef ds:uri="http://schemas.microsoft.com/office/infopath/2007/PartnerControls"/>
    <ds:schemaRef ds:uri="27d69af0-3ba1-4e0c-8ddd-3b1649c6a479"/>
    <ds:schemaRef ds:uri="8ae81cc2-df1a-4baf-ab00-70d60e0a9e59"/>
  </ds:schemaRefs>
</ds:datastoreItem>
</file>

<file path=customXml/itemProps2.xml><?xml version="1.0" encoding="utf-8"?>
<ds:datastoreItem xmlns:ds="http://schemas.openxmlformats.org/officeDocument/2006/customXml" ds:itemID="{4EF5BD30-D863-40FA-8FC5-A1EB77DC6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9af0-3ba1-4e0c-8ddd-3b1649c6a479"/>
    <ds:schemaRef ds:uri="8ae81cc2-df1a-4baf-ab00-70d60e0a9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D7BAD0-4539-40BD-B557-147630212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462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Frutiger-BoldCn</vt:lpstr>
      <vt:lpstr>Frutiger-Cn</vt:lpstr>
      <vt:lpstr>1_Custom Design</vt:lpstr>
      <vt:lpstr>Custom Design</vt:lpstr>
      <vt:lpstr>2_Custom Design</vt:lpstr>
      <vt:lpstr>3_Custom Design</vt:lpstr>
      <vt:lpstr>4_Custom Design</vt:lpstr>
      <vt:lpstr>PPC Theme</vt:lpstr>
      <vt:lpstr>5_Custom Design</vt:lpstr>
      <vt:lpstr>6_Custom Design</vt:lpstr>
      <vt:lpstr>7_Custom Design</vt:lpstr>
      <vt:lpstr>8_Custom Design</vt:lpstr>
      <vt:lpstr>PowerPoint Presentation</vt:lpstr>
      <vt:lpstr>About the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PHELVIN Patrick 97419</dc:creator>
  <cp:lastModifiedBy>ALLEN Nicola 97113</cp:lastModifiedBy>
  <cp:revision>6</cp:revision>
  <dcterms:created xsi:type="dcterms:W3CDTF">2022-01-24T14:37:12Z</dcterms:created>
  <dcterms:modified xsi:type="dcterms:W3CDTF">2025-01-22T11:27:46Z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2022-01-24T00:00:00Z</vt:filetime>
  </property>
  <property fmtid="{D5CDD505-2E9C-101B-9397-08002B2CF9AE}" pid="5" name="MSIP_Label_ccbfa385-8296-4297-a9ac-837a1833737a_Enabled">
    <vt:lpwstr>true</vt:lpwstr>
  </property>
  <property fmtid="{D5CDD505-2E9C-101B-9397-08002B2CF9AE}" pid="6" name="MSIP_Label_ccbfa385-8296-4297-a9ac-837a1833737a_SetDate">
    <vt:lpwstr>2025-01-07T14:20:36Z</vt:lpwstr>
  </property>
  <property fmtid="{D5CDD505-2E9C-101B-9397-08002B2CF9AE}" pid="7" name="MSIP_Label_ccbfa385-8296-4297-a9ac-837a1833737a_Method">
    <vt:lpwstr>Standard</vt:lpwstr>
  </property>
  <property fmtid="{D5CDD505-2E9C-101B-9397-08002B2CF9AE}" pid="8" name="MSIP_Label_ccbfa385-8296-4297-a9ac-837a1833737a_Name">
    <vt:lpwstr>ccbfa385-8296-4297-a9ac-837a1833737a</vt:lpwstr>
  </property>
  <property fmtid="{D5CDD505-2E9C-101B-9397-08002B2CF9AE}" pid="9" name="MSIP_Label_ccbfa385-8296-4297-a9ac-837a1833737a_SiteId">
    <vt:lpwstr>4515d0c5-b418-4cfa-9741-222da68a18d7</vt:lpwstr>
  </property>
  <property fmtid="{D5CDD505-2E9C-101B-9397-08002B2CF9AE}" pid="10" name="MSIP_Label_ccbfa385-8296-4297-a9ac-837a1833737a_ActionId">
    <vt:lpwstr>8019f4ac-a8d7-4e38-aacc-d23a1c53dac2</vt:lpwstr>
  </property>
  <property fmtid="{D5CDD505-2E9C-101B-9397-08002B2CF9AE}" pid="11" name="MSIP_Label_ccbfa385-8296-4297-a9ac-837a1833737a_ContentBits">
    <vt:lpwstr>0</vt:lpwstr>
  </property>
  <property fmtid="{D5CDD505-2E9C-101B-9397-08002B2CF9AE}" pid="12" name="ContentTypeId">
    <vt:lpwstr>0x010100FDD930AFF07D444ABA2E7DA79DD287D5000650984621A6414DAE503C3980B2CEE8</vt:lpwstr>
  </property>
  <property fmtid="{D5CDD505-2E9C-101B-9397-08002B2CF9AE}" pid="13" name="MediaServiceImageTags">
    <vt:lpwstr/>
  </property>
</Properties>
</file>